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sldIdLst>
    <p:sldId id="256" r:id="rId2"/>
    <p:sldId id="296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5" r:id="rId22"/>
    <p:sldId id="273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8CE4B7-101B-FC43-8462-D86E428253FB}">
          <p14:sldIdLst>
            <p14:sldId id="256"/>
            <p14:sldId id="296"/>
            <p14:sldId id="258"/>
            <p14:sldId id="259"/>
            <p14:sldId id="264"/>
            <p14:sldId id="263"/>
            <p14:sldId id="260"/>
            <p14:sldId id="261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6"/>
            <p14:sldId id="277"/>
            <p14:sldId id="275"/>
            <p14:sldId id="273"/>
            <p14:sldId id="278"/>
            <p14:sldId id="280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2" autoAdjust="0"/>
  </p:normalViewPr>
  <p:slideViewPr>
    <p:cSldViewPr snapToGrid="0" snapToObjects="1">
      <p:cViewPr varScale="1">
        <p:scale>
          <a:sx n="84" d="100"/>
          <a:sy n="84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EFBFD-9221-4848-AF87-85596C042FD8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5803FD-62FB-2840-8F5E-C33272C09E73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Candidate Entity Generation</a:t>
          </a:r>
          <a:endParaRPr lang="en-US" dirty="0"/>
        </a:p>
      </dgm:t>
    </dgm:pt>
    <dgm:pt modelId="{C6BE845D-D536-5046-98DB-4A66C9B05BC1}" type="parTrans" cxnId="{43E0FD8F-AF7C-2A40-B8B9-CB9946E47874}">
      <dgm:prSet/>
      <dgm:spPr/>
      <dgm:t>
        <a:bodyPr/>
        <a:lstStyle/>
        <a:p>
          <a:endParaRPr lang="en-US"/>
        </a:p>
      </dgm:t>
    </dgm:pt>
    <dgm:pt modelId="{915E45C8-3BEC-A74C-8440-C7649177CEFE}" type="sibTrans" cxnId="{43E0FD8F-AF7C-2A40-B8B9-CB9946E47874}">
      <dgm:prSet/>
      <dgm:spPr/>
      <dgm:t>
        <a:bodyPr/>
        <a:lstStyle/>
        <a:p>
          <a:endParaRPr lang="en-US"/>
        </a:p>
      </dgm:t>
    </dgm:pt>
    <dgm:pt modelId="{7B577A2B-0CBE-5E4C-AD2D-52725F07B1AE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Name Entity Disambiguation</a:t>
          </a:r>
          <a:endParaRPr lang="en-US" dirty="0"/>
        </a:p>
      </dgm:t>
    </dgm:pt>
    <dgm:pt modelId="{226A1262-B52A-7D4F-A16F-6328CE1F99D5}" type="parTrans" cxnId="{551AEBDA-7F2B-4640-9F9F-7C94440990F9}">
      <dgm:prSet/>
      <dgm:spPr/>
      <dgm:t>
        <a:bodyPr/>
        <a:lstStyle/>
        <a:p>
          <a:endParaRPr lang="en-US"/>
        </a:p>
      </dgm:t>
    </dgm:pt>
    <dgm:pt modelId="{09254E0A-12C1-8F43-BDDD-61DAB1CD489C}" type="sibTrans" cxnId="{551AEBDA-7F2B-4640-9F9F-7C94440990F9}">
      <dgm:prSet/>
      <dgm:spPr/>
      <dgm:t>
        <a:bodyPr/>
        <a:lstStyle/>
        <a:p>
          <a:endParaRPr lang="en-US"/>
        </a:p>
      </dgm:t>
    </dgm:pt>
    <dgm:pt modelId="{891F3637-163C-CF48-942A-5E1C9F4860B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err="1" smtClean="0"/>
            <a:t>Unlinkable</a:t>
          </a:r>
          <a:r>
            <a:rPr lang="en-US" dirty="0" smtClean="0"/>
            <a:t> Mention Prediction</a:t>
          </a:r>
          <a:endParaRPr lang="en-US" dirty="0"/>
        </a:p>
      </dgm:t>
    </dgm:pt>
    <dgm:pt modelId="{AB45E0B4-5165-2A4F-8436-8D570BD038D5}" type="parTrans" cxnId="{B1D1A2C8-4B25-5F4C-B650-20E36D4F81DA}">
      <dgm:prSet/>
      <dgm:spPr/>
      <dgm:t>
        <a:bodyPr/>
        <a:lstStyle/>
        <a:p>
          <a:endParaRPr lang="en-US"/>
        </a:p>
      </dgm:t>
    </dgm:pt>
    <dgm:pt modelId="{C1B1F8D1-3FFF-A842-92DF-4BC5BF028912}" type="sibTrans" cxnId="{B1D1A2C8-4B25-5F4C-B650-20E36D4F81DA}">
      <dgm:prSet/>
      <dgm:spPr/>
      <dgm:t>
        <a:bodyPr/>
        <a:lstStyle/>
        <a:p>
          <a:endParaRPr lang="en-US"/>
        </a:p>
      </dgm:t>
    </dgm:pt>
    <dgm:pt modelId="{D390A6C0-CF34-6243-8E9E-69AF770658D8}" type="pres">
      <dgm:prSet presAssocID="{2D7EFBFD-9221-4848-AF87-85596C042F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54FAEF-8059-E54B-980E-FF9274BC679C}" type="pres">
      <dgm:prSet presAssocID="{DC5803FD-62FB-2840-8F5E-C33272C09E73}" presName="composite" presStyleCnt="0"/>
      <dgm:spPr/>
    </dgm:pt>
    <dgm:pt modelId="{589F1579-0863-BB45-96B5-8CA609CDAC3C}" type="pres">
      <dgm:prSet presAssocID="{DC5803FD-62FB-2840-8F5E-C33272C09E73}" presName="bentUpArrow1" presStyleLbl="alignImgPlace1" presStyleIdx="0" presStyleCnt="2" custLinFactNeighborX="-42750"/>
      <dgm:spPr/>
    </dgm:pt>
    <dgm:pt modelId="{6F94BA47-D985-3F47-A404-C57E561DDDCA}" type="pres">
      <dgm:prSet presAssocID="{DC5803FD-62FB-2840-8F5E-C33272C09E73}" presName="ParentText" presStyleLbl="node1" presStyleIdx="0" presStyleCnt="3" custScaleX="240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DFD3F-1266-E04E-9BFE-F23745E0BC0B}" type="pres">
      <dgm:prSet presAssocID="{DC5803FD-62FB-2840-8F5E-C33272C09E73}" presName="ChildText" presStyleLbl="revTx" presStyleIdx="0" presStyleCnt="2" custScaleX="133523" custLinFactX="19709" custLinFactNeighborX="100000" custLinFactNeighborY="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E7402-DD8C-A345-8E7B-BF251D85BC66}" type="pres">
      <dgm:prSet presAssocID="{915E45C8-3BEC-A74C-8440-C7649177CEFE}" presName="sibTrans" presStyleCnt="0"/>
      <dgm:spPr/>
    </dgm:pt>
    <dgm:pt modelId="{B802D0DC-B2E6-CE49-88FE-CBCB971CDF56}" type="pres">
      <dgm:prSet presAssocID="{7B577A2B-0CBE-5E4C-AD2D-52725F07B1AE}" presName="composite" presStyleCnt="0"/>
      <dgm:spPr/>
    </dgm:pt>
    <dgm:pt modelId="{9D95A6AA-7C8D-794E-9A0B-4439418ACD68}" type="pres">
      <dgm:prSet presAssocID="{7B577A2B-0CBE-5E4C-AD2D-52725F07B1AE}" presName="bentUpArrow1" presStyleLbl="alignImgPlace1" presStyleIdx="1" presStyleCnt="2" custLinFactNeighborX="-31350"/>
      <dgm:spPr/>
    </dgm:pt>
    <dgm:pt modelId="{8A6F2F05-B53C-5840-A2E9-1A3E66F5E804}" type="pres">
      <dgm:prSet presAssocID="{7B577A2B-0CBE-5E4C-AD2D-52725F07B1AE}" presName="ParentText" presStyleLbl="node1" presStyleIdx="1" presStyleCnt="3" custScaleX="227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D6F0D-C2F4-BC48-A37A-C666C7E4EEE9}" type="pres">
      <dgm:prSet presAssocID="{7B577A2B-0CBE-5E4C-AD2D-52725F07B1AE}" presName="ChildText" presStyleLbl="revTx" presStyleIdx="1" presStyleCnt="2" custLinFactNeighborX="78812" custLinFactNeighborY="-6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7484-BED3-3C44-A771-C3355459051B}" type="pres">
      <dgm:prSet presAssocID="{09254E0A-12C1-8F43-BDDD-61DAB1CD489C}" presName="sibTrans" presStyleCnt="0"/>
      <dgm:spPr/>
    </dgm:pt>
    <dgm:pt modelId="{431A054F-D5AC-1842-A8B3-71D0596E7C53}" type="pres">
      <dgm:prSet presAssocID="{891F3637-163C-CF48-942A-5E1C9F4860B8}" presName="composite" presStyleCnt="0"/>
      <dgm:spPr/>
    </dgm:pt>
    <dgm:pt modelId="{6160F7AB-54FC-C84A-8B64-3881D027317F}" type="pres">
      <dgm:prSet presAssocID="{891F3637-163C-CF48-942A-5E1C9F4860B8}" presName="ParentText" presStyleLbl="node1" presStyleIdx="2" presStyleCnt="3" custScaleX="234547" custScaleY="1168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299CF-B52C-F747-97BD-7D469F0353E0}" type="presOf" srcId="{DC5803FD-62FB-2840-8F5E-C33272C09E73}" destId="{6F94BA47-D985-3F47-A404-C57E561DDDCA}" srcOrd="0" destOrd="0" presId="urn:microsoft.com/office/officeart/2005/8/layout/StepDownProcess"/>
    <dgm:cxn modelId="{6B830E70-E8EA-FA48-9B4F-7444289C6D03}" type="presOf" srcId="{2D7EFBFD-9221-4848-AF87-85596C042FD8}" destId="{D390A6C0-CF34-6243-8E9E-69AF770658D8}" srcOrd="0" destOrd="0" presId="urn:microsoft.com/office/officeart/2005/8/layout/StepDownProcess"/>
    <dgm:cxn modelId="{32236154-B1C6-B845-9684-E6497685FEFC}" type="presOf" srcId="{7B577A2B-0CBE-5E4C-AD2D-52725F07B1AE}" destId="{8A6F2F05-B53C-5840-A2E9-1A3E66F5E804}" srcOrd="0" destOrd="0" presId="urn:microsoft.com/office/officeart/2005/8/layout/StepDownProcess"/>
    <dgm:cxn modelId="{B1D1A2C8-4B25-5F4C-B650-20E36D4F81DA}" srcId="{2D7EFBFD-9221-4848-AF87-85596C042FD8}" destId="{891F3637-163C-CF48-942A-5E1C9F4860B8}" srcOrd="2" destOrd="0" parTransId="{AB45E0B4-5165-2A4F-8436-8D570BD038D5}" sibTransId="{C1B1F8D1-3FFF-A842-92DF-4BC5BF028912}"/>
    <dgm:cxn modelId="{AFAD4999-2540-AA45-8A9E-EA4A2DA1E92F}" type="presOf" srcId="{891F3637-163C-CF48-942A-5E1C9F4860B8}" destId="{6160F7AB-54FC-C84A-8B64-3881D027317F}" srcOrd="0" destOrd="0" presId="urn:microsoft.com/office/officeart/2005/8/layout/StepDownProcess"/>
    <dgm:cxn modelId="{551AEBDA-7F2B-4640-9F9F-7C94440990F9}" srcId="{2D7EFBFD-9221-4848-AF87-85596C042FD8}" destId="{7B577A2B-0CBE-5E4C-AD2D-52725F07B1AE}" srcOrd="1" destOrd="0" parTransId="{226A1262-B52A-7D4F-A16F-6328CE1F99D5}" sibTransId="{09254E0A-12C1-8F43-BDDD-61DAB1CD489C}"/>
    <dgm:cxn modelId="{43E0FD8F-AF7C-2A40-B8B9-CB9946E47874}" srcId="{2D7EFBFD-9221-4848-AF87-85596C042FD8}" destId="{DC5803FD-62FB-2840-8F5E-C33272C09E73}" srcOrd="0" destOrd="0" parTransId="{C6BE845D-D536-5046-98DB-4A66C9B05BC1}" sibTransId="{915E45C8-3BEC-A74C-8440-C7649177CEFE}"/>
    <dgm:cxn modelId="{77584718-76DE-0D4F-8D74-5C885565310B}" type="presParOf" srcId="{D390A6C0-CF34-6243-8E9E-69AF770658D8}" destId="{8954FAEF-8059-E54B-980E-FF9274BC679C}" srcOrd="0" destOrd="0" presId="urn:microsoft.com/office/officeart/2005/8/layout/StepDownProcess"/>
    <dgm:cxn modelId="{3D740299-CECC-264C-9CC0-91CA7900A0FC}" type="presParOf" srcId="{8954FAEF-8059-E54B-980E-FF9274BC679C}" destId="{589F1579-0863-BB45-96B5-8CA609CDAC3C}" srcOrd="0" destOrd="0" presId="urn:microsoft.com/office/officeart/2005/8/layout/StepDownProcess"/>
    <dgm:cxn modelId="{CC534050-C7A9-5647-9EB8-AF6EEE238324}" type="presParOf" srcId="{8954FAEF-8059-E54B-980E-FF9274BC679C}" destId="{6F94BA47-D985-3F47-A404-C57E561DDDCA}" srcOrd="1" destOrd="0" presId="urn:microsoft.com/office/officeart/2005/8/layout/StepDownProcess"/>
    <dgm:cxn modelId="{A212C79B-731A-5545-A3D7-0D08C5DC1DFA}" type="presParOf" srcId="{8954FAEF-8059-E54B-980E-FF9274BC679C}" destId="{0C4DFD3F-1266-E04E-9BFE-F23745E0BC0B}" srcOrd="2" destOrd="0" presId="urn:microsoft.com/office/officeart/2005/8/layout/StepDownProcess"/>
    <dgm:cxn modelId="{5DE1990C-77E9-8649-A7FF-AF7294AC5F05}" type="presParOf" srcId="{D390A6C0-CF34-6243-8E9E-69AF770658D8}" destId="{AE6E7402-DD8C-A345-8E7B-BF251D85BC66}" srcOrd="1" destOrd="0" presId="urn:microsoft.com/office/officeart/2005/8/layout/StepDownProcess"/>
    <dgm:cxn modelId="{8B720BC5-96BD-C74A-9027-E4B4C0C61874}" type="presParOf" srcId="{D390A6C0-CF34-6243-8E9E-69AF770658D8}" destId="{B802D0DC-B2E6-CE49-88FE-CBCB971CDF56}" srcOrd="2" destOrd="0" presId="urn:microsoft.com/office/officeart/2005/8/layout/StepDownProcess"/>
    <dgm:cxn modelId="{7BBCE2C0-6623-3847-BA15-60CF2BF978DE}" type="presParOf" srcId="{B802D0DC-B2E6-CE49-88FE-CBCB971CDF56}" destId="{9D95A6AA-7C8D-794E-9A0B-4439418ACD68}" srcOrd="0" destOrd="0" presId="urn:microsoft.com/office/officeart/2005/8/layout/StepDownProcess"/>
    <dgm:cxn modelId="{CAA762E6-D92F-DD44-9AEF-13E14585E8A9}" type="presParOf" srcId="{B802D0DC-B2E6-CE49-88FE-CBCB971CDF56}" destId="{8A6F2F05-B53C-5840-A2E9-1A3E66F5E804}" srcOrd="1" destOrd="0" presId="urn:microsoft.com/office/officeart/2005/8/layout/StepDownProcess"/>
    <dgm:cxn modelId="{C504D4A2-A1D3-E240-B544-FFA92B4E2FF0}" type="presParOf" srcId="{B802D0DC-B2E6-CE49-88FE-CBCB971CDF56}" destId="{BF4D6F0D-C2F4-BC48-A37A-C666C7E4EEE9}" srcOrd="2" destOrd="0" presId="urn:microsoft.com/office/officeart/2005/8/layout/StepDownProcess"/>
    <dgm:cxn modelId="{8E43E6EE-8DF2-E34F-AC65-5AB9DD7A138D}" type="presParOf" srcId="{D390A6C0-CF34-6243-8E9E-69AF770658D8}" destId="{092A7484-BED3-3C44-A771-C3355459051B}" srcOrd="3" destOrd="0" presId="urn:microsoft.com/office/officeart/2005/8/layout/StepDownProcess"/>
    <dgm:cxn modelId="{ACE532A2-F155-1D4C-B24E-F3D739E3E80F}" type="presParOf" srcId="{D390A6C0-CF34-6243-8E9E-69AF770658D8}" destId="{431A054F-D5AC-1842-A8B3-71D0596E7C53}" srcOrd="4" destOrd="0" presId="urn:microsoft.com/office/officeart/2005/8/layout/StepDownProcess"/>
    <dgm:cxn modelId="{04856CB4-3ABF-4641-857F-074EE405E6EE}" type="presParOf" srcId="{431A054F-D5AC-1842-A8B3-71D0596E7C53}" destId="{6160F7AB-54FC-C84A-8B64-3881D027317F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EFBFD-9221-4848-AF87-85596C042FD8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5803FD-62FB-2840-8F5E-C33272C09E73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Candidate Entity Generation</a:t>
          </a:r>
          <a:endParaRPr lang="en-US" dirty="0"/>
        </a:p>
      </dgm:t>
    </dgm:pt>
    <dgm:pt modelId="{C6BE845D-D536-5046-98DB-4A66C9B05BC1}" type="parTrans" cxnId="{43E0FD8F-AF7C-2A40-B8B9-CB9946E47874}">
      <dgm:prSet/>
      <dgm:spPr/>
      <dgm:t>
        <a:bodyPr/>
        <a:lstStyle/>
        <a:p>
          <a:endParaRPr lang="en-US"/>
        </a:p>
      </dgm:t>
    </dgm:pt>
    <dgm:pt modelId="{915E45C8-3BEC-A74C-8440-C7649177CEFE}" type="sibTrans" cxnId="{43E0FD8F-AF7C-2A40-B8B9-CB9946E47874}">
      <dgm:prSet/>
      <dgm:spPr/>
      <dgm:t>
        <a:bodyPr/>
        <a:lstStyle/>
        <a:p>
          <a:endParaRPr lang="en-US"/>
        </a:p>
      </dgm:t>
    </dgm:pt>
    <dgm:pt modelId="{7B577A2B-0CBE-5E4C-AD2D-52725F07B1AE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Name Entity Disambiguation</a:t>
          </a:r>
          <a:endParaRPr lang="en-US" dirty="0"/>
        </a:p>
      </dgm:t>
    </dgm:pt>
    <dgm:pt modelId="{226A1262-B52A-7D4F-A16F-6328CE1F99D5}" type="parTrans" cxnId="{551AEBDA-7F2B-4640-9F9F-7C94440990F9}">
      <dgm:prSet/>
      <dgm:spPr/>
      <dgm:t>
        <a:bodyPr/>
        <a:lstStyle/>
        <a:p>
          <a:endParaRPr lang="en-US"/>
        </a:p>
      </dgm:t>
    </dgm:pt>
    <dgm:pt modelId="{09254E0A-12C1-8F43-BDDD-61DAB1CD489C}" type="sibTrans" cxnId="{551AEBDA-7F2B-4640-9F9F-7C94440990F9}">
      <dgm:prSet/>
      <dgm:spPr/>
      <dgm:t>
        <a:bodyPr/>
        <a:lstStyle/>
        <a:p>
          <a:endParaRPr lang="en-US"/>
        </a:p>
      </dgm:t>
    </dgm:pt>
    <dgm:pt modelId="{891F3637-163C-CF48-942A-5E1C9F4860B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err="1" smtClean="0"/>
            <a:t>Unlinkable</a:t>
          </a:r>
          <a:r>
            <a:rPr lang="en-US" dirty="0" smtClean="0"/>
            <a:t> Mention Prediction</a:t>
          </a:r>
          <a:endParaRPr lang="en-US" dirty="0"/>
        </a:p>
      </dgm:t>
    </dgm:pt>
    <dgm:pt modelId="{AB45E0B4-5165-2A4F-8436-8D570BD038D5}" type="parTrans" cxnId="{B1D1A2C8-4B25-5F4C-B650-20E36D4F81DA}">
      <dgm:prSet/>
      <dgm:spPr/>
      <dgm:t>
        <a:bodyPr/>
        <a:lstStyle/>
        <a:p>
          <a:endParaRPr lang="en-US"/>
        </a:p>
      </dgm:t>
    </dgm:pt>
    <dgm:pt modelId="{C1B1F8D1-3FFF-A842-92DF-4BC5BF028912}" type="sibTrans" cxnId="{B1D1A2C8-4B25-5F4C-B650-20E36D4F81DA}">
      <dgm:prSet/>
      <dgm:spPr/>
      <dgm:t>
        <a:bodyPr/>
        <a:lstStyle/>
        <a:p>
          <a:endParaRPr lang="en-US"/>
        </a:p>
      </dgm:t>
    </dgm:pt>
    <dgm:pt modelId="{D390A6C0-CF34-6243-8E9E-69AF770658D8}" type="pres">
      <dgm:prSet presAssocID="{2D7EFBFD-9221-4848-AF87-85596C042F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54FAEF-8059-E54B-980E-FF9274BC679C}" type="pres">
      <dgm:prSet presAssocID="{DC5803FD-62FB-2840-8F5E-C33272C09E73}" presName="composite" presStyleCnt="0"/>
      <dgm:spPr/>
    </dgm:pt>
    <dgm:pt modelId="{589F1579-0863-BB45-96B5-8CA609CDAC3C}" type="pres">
      <dgm:prSet presAssocID="{DC5803FD-62FB-2840-8F5E-C33272C09E73}" presName="bentUpArrow1" presStyleLbl="alignImgPlace1" presStyleIdx="0" presStyleCnt="2" custLinFactNeighborX="-42750"/>
      <dgm:spPr/>
    </dgm:pt>
    <dgm:pt modelId="{6F94BA47-D985-3F47-A404-C57E561DDDCA}" type="pres">
      <dgm:prSet presAssocID="{DC5803FD-62FB-2840-8F5E-C33272C09E73}" presName="ParentText" presStyleLbl="node1" presStyleIdx="0" presStyleCnt="3" custScaleX="240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DFD3F-1266-E04E-9BFE-F23745E0BC0B}" type="pres">
      <dgm:prSet presAssocID="{DC5803FD-62FB-2840-8F5E-C33272C09E73}" presName="ChildText" presStyleLbl="revTx" presStyleIdx="0" presStyleCnt="2" custScaleX="133523" custLinFactX="19709" custLinFactNeighborX="100000" custLinFactNeighborY="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E7402-DD8C-A345-8E7B-BF251D85BC66}" type="pres">
      <dgm:prSet presAssocID="{915E45C8-3BEC-A74C-8440-C7649177CEFE}" presName="sibTrans" presStyleCnt="0"/>
      <dgm:spPr/>
    </dgm:pt>
    <dgm:pt modelId="{B802D0DC-B2E6-CE49-88FE-CBCB971CDF56}" type="pres">
      <dgm:prSet presAssocID="{7B577A2B-0CBE-5E4C-AD2D-52725F07B1AE}" presName="composite" presStyleCnt="0"/>
      <dgm:spPr/>
    </dgm:pt>
    <dgm:pt modelId="{9D95A6AA-7C8D-794E-9A0B-4439418ACD68}" type="pres">
      <dgm:prSet presAssocID="{7B577A2B-0CBE-5E4C-AD2D-52725F07B1AE}" presName="bentUpArrow1" presStyleLbl="alignImgPlace1" presStyleIdx="1" presStyleCnt="2" custLinFactNeighborX="-31350"/>
      <dgm:spPr/>
    </dgm:pt>
    <dgm:pt modelId="{8A6F2F05-B53C-5840-A2E9-1A3E66F5E804}" type="pres">
      <dgm:prSet presAssocID="{7B577A2B-0CBE-5E4C-AD2D-52725F07B1AE}" presName="ParentText" presStyleLbl="node1" presStyleIdx="1" presStyleCnt="3" custScaleX="227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D6F0D-C2F4-BC48-A37A-C666C7E4EEE9}" type="pres">
      <dgm:prSet presAssocID="{7B577A2B-0CBE-5E4C-AD2D-52725F07B1AE}" presName="ChildText" presStyleLbl="revTx" presStyleIdx="1" presStyleCnt="2" custLinFactNeighborX="78812" custLinFactNeighborY="-6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7484-BED3-3C44-A771-C3355459051B}" type="pres">
      <dgm:prSet presAssocID="{09254E0A-12C1-8F43-BDDD-61DAB1CD489C}" presName="sibTrans" presStyleCnt="0"/>
      <dgm:spPr/>
    </dgm:pt>
    <dgm:pt modelId="{431A054F-D5AC-1842-A8B3-71D0596E7C53}" type="pres">
      <dgm:prSet presAssocID="{891F3637-163C-CF48-942A-5E1C9F4860B8}" presName="composite" presStyleCnt="0"/>
      <dgm:spPr/>
    </dgm:pt>
    <dgm:pt modelId="{6160F7AB-54FC-C84A-8B64-3881D027317F}" type="pres">
      <dgm:prSet presAssocID="{891F3637-163C-CF48-942A-5E1C9F4860B8}" presName="ParentText" presStyleLbl="node1" presStyleIdx="2" presStyleCnt="3" custScaleX="234547" custScaleY="1168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1A2C8-4B25-5F4C-B650-20E36D4F81DA}" srcId="{2D7EFBFD-9221-4848-AF87-85596C042FD8}" destId="{891F3637-163C-CF48-942A-5E1C9F4860B8}" srcOrd="2" destOrd="0" parTransId="{AB45E0B4-5165-2A4F-8436-8D570BD038D5}" sibTransId="{C1B1F8D1-3FFF-A842-92DF-4BC5BF028912}"/>
    <dgm:cxn modelId="{551AEBDA-7F2B-4640-9F9F-7C94440990F9}" srcId="{2D7EFBFD-9221-4848-AF87-85596C042FD8}" destId="{7B577A2B-0CBE-5E4C-AD2D-52725F07B1AE}" srcOrd="1" destOrd="0" parTransId="{226A1262-B52A-7D4F-A16F-6328CE1F99D5}" sibTransId="{09254E0A-12C1-8F43-BDDD-61DAB1CD489C}"/>
    <dgm:cxn modelId="{A7B2FE2F-1CD1-A14C-852D-B0550A318F6A}" type="presOf" srcId="{2D7EFBFD-9221-4848-AF87-85596C042FD8}" destId="{D390A6C0-CF34-6243-8E9E-69AF770658D8}" srcOrd="0" destOrd="0" presId="urn:microsoft.com/office/officeart/2005/8/layout/StepDownProcess"/>
    <dgm:cxn modelId="{F1644C50-4E64-714F-A717-EC55A69B6A78}" type="presOf" srcId="{DC5803FD-62FB-2840-8F5E-C33272C09E73}" destId="{6F94BA47-D985-3F47-A404-C57E561DDDCA}" srcOrd="0" destOrd="0" presId="urn:microsoft.com/office/officeart/2005/8/layout/StepDownProcess"/>
    <dgm:cxn modelId="{83763FE0-9F3B-374A-9FA2-6EE3A8C94BFD}" type="presOf" srcId="{7B577A2B-0CBE-5E4C-AD2D-52725F07B1AE}" destId="{8A6F2F05-B53C-5840-A2E9-1A3E66F5E804}" srcOrd="0" destOrd="0" presId="urn:microsoft.com/office/officeart/2005/8/layout/StepDownProcess"/>
    <dgm:cxn modelId="{43E0FD8F-AF7C-2A40-B8B9-CB9946E47874}" srcId="{2D7EFBFD-9221-4848-AF87-85596C042FD8}" destId="{DC5803FD-62FB-2840-8F5E-C33272C09E73}" srcOrd="0" destOrd="0" parTransId="{C6BE845D-D536-5046-98DB-4A66C9B05BC1}" sibTransId="{915E45C8-3BEC-A74C-8440-C7649177CEFE}"/>
    <dgm:cxn modelId="{BED4A35E-0CBF-E44B-9090-50DADCE3A3B5}" type="presOf" srcId="{891F3637-163C-CF48-942A-5E1C9F4860B8}" destId="{6160F7AB-54FC-C84A-8B64-3881D027317F}" srcOrd="0" destOrd="0" presId="urn:microsoft.com/office/officeart/2005/8/layout/StepDownProcess"/>
    <dgm:cxn modelId="{7507C257-C953-3148-892B-D9C64106636C}" type="presParOf" srcId="{D390A6C0-CF34-6243-8E9E-69AF770658D8}" destId="{8954FAEF-8059-E54B-980E-FF9274BC679C}" srcOrd="0" destOrd="0" presId="urn:microsoft.com/office/officeart/2005/8/layout/StepDownProcess"/>
    <dgm:cxn modelId="{4A74832A-0C83-2849-8533-7DA83C8AAF3E}" type="presParOf" srcId="{8954FAEF-8059-E54B-980E-FF9274BC679C}" destId="{589F1579-0863-BB45-96B5-8CA609CDAC3C}" srcOrd="0" destOrd="0" presId="urn:microsoft.com/office/officeart/2005/8/layout/StepDownProcess"/>
    <dgm:cxn modelId="{EB8DE48A-6BD9-844D-9BC9-9BAD35E99B94}" type="presParOf" srcId="{8954FAEF-8059-E54B-980E-FF9274BC679C}" destId="{6F94BA47-D985-3F47-A404-C57E561DDDCA}" srcOrd="1" destOrd="0" presId="urn:microsoft.com/office/officeart/2005/8/layout/StepDownProcess"/>
    <dgm:cxn modelId="{A02C522E-2D4F-9A4C-8C6E-A65421A9EE38}" type="presParOf" srcId="{8954FAEF-8059-E54B-980E-FF9274BC679C}" destId="{0C4DFD3F-1266-E04E-9BFE-F23745E0BC0B}" srcOrd="2" destOrd="0" presId="urn:microsoft.com/office/officeart/2005/8/layout/StepDownProcess"/>
    <dgm:cxn modelId="{D77132AC-CB40-F74E-A9D7-F21E22E28AFD}" type="presParOf" srcId="{D390A6C0-CF34-6243-8E9E-69AF770658D8}" destId="{AE6E7402-DD8C-A345-8E7B-BF251D85BC66}" srcOrd="1" destOrd="0" presId="urn:microsoft.com/office/officeart/2005/8/layout/StepDownProcess"/>
    <dgm:cxn modelId="{E2310CCD-C77D-F648-9AEE-59AB295945E3}" type="presParOf" srcId="{D390A6C0-CF34-6243-8E9E-69AF770658D8}" destId="{B802D0DC-B2E6-CE49-88FE-CBCB971CDF56}" srcOrd="2" destOrd="0" presId="urn:microsoft.com/office/officeart/2005/8/layout/StepDownProcess"/>
    <dgm:cxn modelId="{7EAB89C8-D39A-7844-A798-5D72EC9E9B68}" type="presParOf" srcId="{B802D0DC-B2E6-CE49-88FE-CBCB971CDF56}" destId="{9D95A6AA-7C8D-794E-9A0B-4439418ACD68}" srcOrd="0" destOrd="0" presId="urn:microsoft.com/office/officeart/2005/8/layout/StepDownProcess"/>
    <dgm:cxn modelId="{A7FE4818-7260-0A47-863C-6B417E0FCBF1}" type="presParOf" srcId="{B802D0DC-B2E6-CE49-88FE-CBCB971CDF56}" destId="{8A6F2F05-B53C-5840-A2E9-1A3E66F5E804}" srcOrd="1" destOrd="0" presId="urn:microsoft.com/office/officeart/2005/8/layout/StepDownProcess"/>
    <dgm:cxn modelId="{856BA8E7-AFAF-B942-B9F4-BBFAD15CF3FB}" type="presParOf" srcId="{B802D0DC-B2E6-CE49-88FE-CBCB971CDF56}" destId="{BF4D6F0D-C2F4-BC48-A37A-C666C7E4EEE9}" srcOrd="2" destOrd="0" presId="urn:microsoft.com/office/officeart/2005/8/layout/StepDownProcess"/>
    <dgm:cxn modelId="{9231F16B-2100-1F49-97CF-F21B097C3DBC}" type="presParOf" srcId="{D390A6C0-CF34-6243-8E9E-69AF770658D8}" destId="{092A7484-BED3-3C44-A771-C3355459051B}" srcOrd="3" destOrd="0" presId="urn:microsoft.com/office/officeart/2005/8/layout/StepDownProcess"/>
    <dgm:cxn modelId="{20AF9469-C888-8043-9B25-FB592A6540C7}" type="presParOf" srcId="{D390A6C0-CF34-6243-8E9E-69AF770658D8}" destId="{431A054F-D5AC-1842-A8B3-71D0596E7C53}" srcOrd="4" destOrd="0" presId="urn:microsoft.com/office/officeart/2005/8/layout/StepDownProcess"/>
    <dgm:cxn modelId="{FE8A6D50-6DDF-A941-827C-56397E762552}" type="presParOf" srcId="{431A054F-D5AC-1842-A8B3-71D0596E7C53}" destId="{6160F7AB-54FC-C84A-8B64-3881D027317F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42893-107C-154C-8C1C-D5BA31ADE095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933AC3-14BE-5B4E-A17B-F6DA3B9F66BB}">
      <dgm:prSet phldrT="[Text]"/>
      <dgm:spPr/>
      <dgm:t>
        <a:bodyPr/>
        <a:lstStyle/>
        <a:p>
          <a:endParaRPr lang="en-US" dirty="0"/>
        </a:p>
      </dgm:t>
    </dgm:pt>
    <dgm:pt modelId="{FB042C96-8369-6446-896C-EA6DBEF07DBA}" type="parTrans" cxnId="{A169D836-CEAF-0840-857E-3E8E0FA5D773}">
      <dgm:prSet/>
      <dgm:spPr/>
      <dgm:t>
        <a:bodyPr/>
        <a:lstStyle/>
        <a:p>
          <a:endParaRPr lang="en-US"/>
        </a:p>
      </dgm:t>
    </dgm:pt>
    <dgm:pt modelId="{7CD85B03-5D96-DB40-B2DD-7D9E6FDD0ADB}" type="sibTrans" cxnId="{A169D836-CEAF-0840-857E-3E8E0FA5D773}">
      <dgm:prSet/>
      <dgm:spPr/>
      <dgm:t>
        <a:bodyPr/>
        <a:lstStyle/>
        <a:p>
          <a:endParaRPr lang="en-US"/>
        </a:p>
      </dgm:t>
    </dgm:pt>
    <dgm:pt modelId="{63350E60-EF71-354D-8012-9678E76BBCAE}">
      <dgm:prSet phldrT="[Text]"/>
      <dgm:spPr/>
      <dgm:t>
        <a:bodyPr/>
        <a:lstStyle/>
        <a:p>
          <a:endParaRPr lang="en-US" dirty="0"/>
        </a:p>
      </dgm:t>
    </dgm:pt>
    <dgm:pt modelId="{9878F7A5-AA4B-864B-AEE1-8578B0D0FE0C}" type="parTrans" cxnId="{92EB2CFE-F80E-4D4A-98DA-3D080E6A5DE1}">
      <dgm:prSet/>
      <dgm:spPr/>
      <dgm:t>
        <a:bodyPr/>
        <a:lstStyle/>
        <a:p>
          <a:endParaRPr lang="en-US"/>
        </a:p>
      </dgm:t>
    </dgm:pt>
    <dgm:pt modelId="{FD1063F7-52D8-6647-B1B3-44282AEB77D6}" type="sibTrans" cxnId="{92EB2CFE-F80E-4D4A-98DA-3D080E6A5DE1}">
      <dgm:prSet/>
      <dgm:spPr/>
      <dgm:t>
        <a:bodyPr/>
        <a:lstStyle/>
        <a:p>
          <a:endParaRPr lang="en-US"/>
        </a:p>
      </dgm:t>
    </dgm:pt>
    <dgm:pt modelId="{E20E82E7-1D40-1B42-8456-212BA7686EB6}">
      <dgm:prSet phldrT="[Text]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C0</a:t>
          </a:r>
          <a:endParaRPr lang="en-US" dirty="0">
            <a:solidFill>
              <a:srgbClr val="FFFFFF"/>
            </a:solidFill>
          </a:endParaRPr>
        </a:p>
      </dgm:t>
    </dgm:pt>
    <dgm:pt modelId="{512D8862-0C57-4247-8EE5-2B537F292384}" type="parTrans" cxnId="{35929ABA-E274-DE4B-81B5-DA9A5906E51F}">
      <dgm:prSet/>
      <dgm:spPr/>
      <dgm:t>
        <a:bodyPr/>
        <a:lstStyle/>
        <a:p>
          <a:endParaRPr lang="en-US"/>
        </a:p>
      </dgm:t>
    </dgm:pt>
    <dgm:pt modelId="{03DA933B-5311-B343-A6E3-6B8F602751E1}" type="sibTrans" cxnId="{35929ABA-E274-DE4B-81B5-DA9A5906E51F}">
      <dgm:prSet/>
      <dgm:spPr/>
      <dgm:t>
        <a:bodyPr/>
        <a:lstStyle/>
        <a:p>
          <a:endParaRPr lang="en-US"/>
        </a:p>
      </dgm:t>
    </dgm:pt>
    <dgm:pt modelId="{8478315C-2F09-5D49-9411-CA6E7506F6C2}">
      <dgm:prSet phldrT="[Text]"/>
      <dgm:spPr/>
      <dgm:t>
        <a:bodyPr/>
        <a:lstStyle/>
        <a:p>
          <a:endParaRPr lang="en-US" dirty="0"/>
        </a:p>
      </dgm:t>
    </dgm:pt>
    <dgm:pt modelId="{6A504F48-69DC-7345-A883-DAF48E3F29A2}" type="parTrans" cxnId="{756B7DCD-D42F-7342-A824-EE092D72E200}">
      <dgm:prSet/>
      <dgm:spPr/>
      <dgm:t>
        <a:bodyPr/>
        <a:lstStyle/>
        <a:p>
          <a:endParaRPr lang="en-US"/>
        </a:p>
      </dgm:t>
    </dgm:pt>
    <dgm:pt modelId="{1D90E112-F109-C24C-95A2-D353B70C02AA}" type="sibTrans" cxnId="{756B7DCD-D42F-7342-A824-EE092D72E200}">
      <dgm:prSet/>
      <dgm:spPr/>
      <dgm:t>
        <a:bodyPr/>
        <a:lstStyle/>
        <a:p>
          <a:endParaRPr lang="en-US"/>
        </a:p>
      </dgm:t>
    </dgm:pt>
    <dgm:pt modelId="{6223E2EE-D269-1448-B232-DA66D0292F00}">
      <dgm:prSet phldrT="[Text]"/>
      <dgm:spPr/>
      <dgm:t>
        <a:bodyPr/>
        <a:lstStyle/>
        <a:p>
          <a:endParaRPr lang="en-US" dirty="0"/>
        </a:p>
      </dgm:t>
    </dgm:pt>
    <dgm:pt modelId="{F252FA06-2DA3-324C-92E3-201A624D1B7E}" type="parTrans" cxnId="{32303373-C80C-8148-B172-64619B7577C6}">
      <dgm:prSet/>
      <dgm:spPr/>
      <dgm:t>
        <a:bodyPr/>
        <a:lstStyle/>
        <a:p>
          <a:endParaRPr lang="en-US"/>
        </a:p>
      </dgm:t>
    </dgm:pt>
    <dgm:pt modelId="{3207F4F3-5793-554B-A668-937F841EE7C7}" type="sibTrans" cxnId="{32303373-C80C-8148-B172-64619B7577C6}">
      <dgm:prSet/>
      <dgm:spPr/>
      <dgm:t>
        <a:bodyPr/>
        <a:lstStyle/>
        <a:p>
          <a:endParaRPr lang="en-US"/>
        </a:p>
      </dgm:t>
    </dgm:pt>
    <dgm:pt modelId="{BED59417-B7B0-0F42-8A3F-5EB72646CACE}">
      <dgm:prSet phldrT="[Text]"/>
      <dgm:spPr>
        <a:solidFill>
          <a:schemeClr val="bg1">
            <a:lumMod val="90000"/>
            <a:lumOff val="1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C2</a:t>
          </a:r>
          <a:endParaRPr lang="en-US" dirty="0">
            <a:solidFill>
              <a:schemeClr val="tx1"/>
            </a:solidFill>
          </a:endParaRPr>
        </a:p>
      </dgm:t>
    </dgm:pt>
    <dgm:pt modelId="{17BF34DF-FA33-8141-9C93-059C275D6C53}" type="parTrans" cxnId="{C3A53D28-4B12-ED49-B7E0-DC99513D1B37}">
      <dgm:prSet/>
      <dgm:spPr/>
      <dgm:t>
        <a:bodyPr/>
        <a:lstStyle/>
        <a:p>
          <a:endParaRPr lang="en-US"/>
        </a:p>
      </dgm:t>
    </dgm:pt>
    <dgm:pt modelId="{2DCB276B-9C9E-4F46-8A65-A9E93D6D122E}" type="sibTrans" cxnId="{C3A53D28-4B12-ED49-B7E0-DC99513D1B37}">
      <dgm:prSet/>
      <dgm:spPr/>
      <dgm:t>
        <a:bodyPr/>
        <a:lstStyle/>
        <a:p>
          <a:endParaRPr lang="en-US"/>
        </a:p>
      </dgm:t>
    </dgm:pt>
    <dgm:pt modelId="{58C671C7-8DA9-4D41-9533-C36421C08286}">
      <dgm:prSet phldrT="[Text]"/>
      <dgm:spPr/>
      <dgm:t>
        <a:bodyPr/>
        <a:lstStyle/>
        <a:p>
          <a:endParaRPr lang="en-US" dirty="0"/>
        </a:p>
      </dgm:t>
    </dgm:pt>
    <dgm:pt modelId="{E77B7E5E-A725-A04D-9CA1-D2063616E448}" type="parTrans" cxnId="{B15B91E7-779E-B64E-BA60-A11889CC624D}">
      <dgm:prSet/>
      <dgm:spPr/>
      <dgm:t>
        <a:bodyPr/>
        <a:lstStyle/>
        <a:p>
          <a:endParaRPr lang="en-US"/>
        </a:p>
      </dgm:t>
    </dgm:pt>
    <dgm:pt modelId="{0BE58BEB-6463-5845-AD34-A151C4139ED9}" type="sibTrans" cxnId="{B15B91E7-779E-B64E-BA60-A11889CC624D}">
      <dgm:prSet/>
      <dgm:spPr/>
      <dgm:t>
        <a:bodyPr/>
        <a:lstStyle/>
        <a:p>
          <a:endParaRPr lang="en-US"/>
        </a:p>
      </dgm:t>
    </dgm:pt>
    <dgm:pt modelId="{C9DADF8C-B118-2946-AC42-11203EDC1EAB}">
      <dgm:prSet phldrT="[Text]"/>
      <dgm:spPr/>
      <dgm:t>
        <a:bodyPr/>
        <a:lstStyle/>
        <a:p>
          <a:endParaRPr lang="en-US" dirty="0"/>
        </a:p>
      </dgm:t>
    </dgm:pt>
    <dgm:pt modelId="{130B0CFC-B037-3142-83DD-72530EADCF30}" type="parTrans" cxnId="{B53384D1-3C6D-7E4D-BCB1-6B9500A06227}">
      <dgm:prSet/>
      <dgm:spPr/>
      <dgm:t>
        <a:bodyPr/>
        <a:lstStyle/>
        <a:p>
          <a:endParaRPr lang="en-US"/>
        </a:p>
      </dgm:t>
    </dgm:pt>
    <dgm:pt modelId="{F18A8FD4-AE18-7C45-B92A-80EC216BDC70}" type="sibTrans" cxnId="{B53384D1-3C6D-7E4D-BCB1-6B9500A06227}">
      <dgm:prSet/>
      <dgm:spPr/>
      <dgm:t>
        <a:bodyPr/>
        <a:lstStyle/>
        <a:p>
          <a:endParaRPr lang="en-US"/>
        </a:p>
      </dgm:t>
    </dgm:pt>
    <dgm:pt modelId="{3E298DCB-60A0-6041-87C0-14878D2CF948}">
      <dgm:prSet phldrT="[Text]"/>
      <dgm:spPr/>
      <dgm:t>
        <a:bodyPr/>
        <a:lstStyle/>
        <a:p>
          <a:endParaRPr lang="en-US" dirty="0"/>
        </a:p>
      </dgm:t>
    </dgm:pt>
    <dgm:pt modelId="{72A8E4B5-8C05-974F-A3EE-5D54CDFFB66D}" type="parTrans" cxnId="{C2C348BA-5D61-1441-BC30-40E040FE0B1D}">
      <dgm:prSet/>
      <dgm:spPr/>
      <dgm:t>
        <a:bodyPr/>
        <a:lstStyle/>
        <a:p>
          <a:endParaRPr lang="en-US"/>
        </a:p>
      </dgm:t>
    </dgm:pt>
    <dgm:pt modelId="{C705A36B-9318-4849-B509-75841991F1D0}" type="sibTrans" cxnId="{C2C348BA-5D61-1441-BC30-40E040FE0B1D}">
      <dgm:prSet/>
      <dgm:spPr/>
      <dgm:t>
        <a:bodyPr/>
        <a:lstStyle/>
        <a:p>
          <a:endParaRPr lang="en-US"/>
        </a:p>
      </dgm:t>
    </dgm:pt>
    <dgm:pt modelId="{A22DB588-4C03-7E4E-A37D-8403FEBDC013}">
      <dgm:prSet phldrT="[Text]"/>
      <dgm:spPr/>
      <dgm:t>
        <a:bodyPr/>
        <a:lstStyle/>
        <a:p>
          <a:endParaRPr lang="en-US" dirty="0"/>
        </a:p>
      </dgm:t>
    </dgm:pt>
    <dgm:pt modelId="{8CBD59CA-0020-0A41-81DE-43E224452A9F}" type="parTrans" cxnId="{5C3B9065-1C23-B148-AAD8-385E03829091}">
      <dgm:prSet/>
      <dgm:spPr/>
      <dgm:t>
        <a:bodyPr/>
        <a:lstStyle/>
        <a:p>
          <a:endParaRPr lang="en-US"/>
        </a:p>
      </dgm:t>
    </dgm:pt>
    <dgm:pt modelId="{7D7D0307-9D5F-FE40-9DD9-2116630C6B5A}" type="sibTrans" cxnId="{5C3B9065-1C23-B148-AAD8-385E03829091}">
      <dgm:prSet/>
      <dgm:spPr/>
      <dgm:t>
        <a:bodyPr/>
        <a:lstStyle/>
        <a:p>
          <a:endParaRPr lang="en-US"/>
        </a:p>
      </dgm:t>
    </dgm:pt>
    <dgm:pt modelId="{E6D2DEB6-3975-BD4C-AEB3-94254DD291A4}">
      <dgm:prSet phldrT="[Text]"/>
      <dgm:spPr/>
      <dgm:t>
        <a:bodyPr/>
        <a:lstStyle/>
        <a:p>
          <a:endParaRPr lang="en-US" dirty="0"/>
        </a:p>
      </dgm:t>
    </dgm:pt>
    <dgm:pt modelId="{83CD3313-CF4F-B447-98F8-FBE1F8F9D215}" type="parTrans" cxnId="{85263055-C2F0-9A46-9B10-6EDA01A845E8}">
      <dgm:prSet/>
      <dgm:spPr/>
      <dgm:t>
        <a:bodyPr/>
        <a:lstStyle/>
        <a:p>
          <a:endParaRPr lang="en-US"/>
        </a:p>
      </dgm:t>
    </dgm:pt>
    <dgm:pt modelId="{E57BC611-2F6A-1E44-875C-5D70547D7687}" type="sibTrans" cxnId="{85263055-C2F0-9A46-9B10-6EDA01A845E8}">
      <dgm:prSet/>
      <dgm:spPr/>
      <dgm:t>
        <a:bodyPr/>
        <a:lstStyle/>
        <a:p>
          <a:endParaRPr lang="en-US"/>
        </a:p>
      </dgm:t>
    </dgm:pt>
    <dgm:pt modelId="{31A1C430-91FA-C247-98D0-3B6DFBEB87FC}">
      <dgm:prSet phldrT="[Text]"/>
      <dgm:spPr/>
      <dgm:t>
        <a:bodyPr/>
        <a:lstStyle/>
        <a:p>
          <a:endParaRPr lang="en-US" dirty="0"/>
        </a:p>
      </dgm:t>
    </dgm:pt>
    <dgm:pt modelId="{4B940EA9-43C6-9F4F-A686-446B7748CEDB}" type="parTrans" cxnId="{E369EB9D-166C-EF42-81F6-AA52337C0BEB}">
      <dgm:prSet/>
      <dgm:spPr/>
      <dgm:t>
        <a:bodyPr/>
        <a:lstStyle/>
        <a:p>
          <a:endParaRPr lang="en-US"/>
        </a:p>
      </dgm:t>
    </dgm:pt>
    <dgm:pt modelId="{8868A300-CCC0-E748-ADD0-094981EEC02B}" type="sibTrans" cxnId="{E369EB9D-166C-EF42-81F6-AA52337C0BEB}">
      <dgm:prSet/>
      <dgm:spPr/>
      <dgm:t>
        <a:bodyPr/>
        <a:lstStyle/>
        <a:p>
          <a:endParaRPr lang="en-US"/>
        </a:p>
      </dgm:t>
    </dgm:pt>
    <dgm:pt modelId="{CBFD1781-7B2A-7145-BFE9-F7D75F2D3561}">
      <dgm:prSet phldrT="[Text]"/>
      <dgm:spPr>
        <a:solidFill>
          <a:srgbClr val="064900">
            <a:alpha val="90000"/>
          </a:srgbClr>
        </a:solidFill>
      </dgm:spPr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Cb</a:t>
          </a:r>
          <a:endParaRPr lang="en-US" dirty="0">
            <a:solidFill>
              <a:srgbClr val="FFFFFF"/>
            </a:solidFill>
          </a:endParaRPr>
        </a:p>
      </dgm:t>
    </dgm:pt>
    <dgm:pt modelId="{CD4D0591-25E2-2641-B724-12BDB19F39F8}" type="parTrans" cxnId="{FBF0250D-2B4F-FE44-ADF7-E0435688E4E8}">
      <dgm:prSet/>
      <dgm:spPr/>
      <dgm:t>
        <a:bodyPr/>
        <a:lstStyle/>
        <a:p>
          <a:endParaRPr lang="en-US"/>
        </a:p>
      </dgm:t>
    </dgm:pt>
    <dgm:pt modelId="{05BAE6BA-ED2F-BC42-8140-B2FA90439FC9}" type="sibTrans" cxnId="{FBF0250D-2B4F-FE44-ADF7-E0435688E4E8}">
      <dgm:prSet/>
      <dgm:spPr/>
      <dgm:t>
        <a:bodyPr/>
        <a:lstStyle/>
        <a:p>
          <a:endParaRPr lang="en-US"/>
        </a:p>
      </dgm:t>
    </dgm:pt>
    <dgm:pt modelId="{CF4E4439-E18E-8740-B959-C7DB751CB3BC}">
      <dgm:prSet phldrT="[Text]"/>
      <dgm:spPr/>
      <dgm:t>
        <a:bodyPr/>
        <a:lstStyle/>
        <a:p>
          <a:endParaRPr lang="en-US" dirty="0"/>
        </a:p>
      </dgm:t>
    </dgm:pt>
    <dgm:pt modelId="{5FE13114-ECA5-3F44-9E3B-13BDC91B29A0}" type="sibTrans" cxnId="{871B7438-0D95-7742-8C02-8E3B79EFD339}">
      <dgm:prSet/>
      <dgm:spPr/>
      <dgm:t>
        <a:bodyPr/>
        <a:lstStyle/>
        <a:p>
          <a:endParaRPr lang="en-US"/>
        </a:p>
      </dgm:t>
    </dgm:pt>
    <dgm:pt modelId="{078DD631-A0D3-994C-BFA9-898C272D400E}" type="parTrans" cxnId="{871B7438-0D95-7742-8C02-8E3B79EFD339}">
      <dgm:prSet/>
      <dgm:spPr/>
      <dgm:t>
        <a:bodyPr/>
        <a:lstStyle/>
        <a:p>
          <a:endParaRPr lang="en-US"/>
        </a:p>
      </dgm:t>
    </dgm:pt>
    <dgm:pt modelId="{B21E6DAC-CBEE-0644-9A7F-814C580E7DC6}">
      <dgm:prSet phldrT="[Text]"/>
      <dgm:spPr/>
      <dgm:t>
        <a:bodyPr/>
        <a:lstStyle/>
        <a:p>
          <a:endParaRPr lang="en-US" dirty="0"/>
        </a:p>
      </dgm:t>
    </dgm:pt>
    <dgm:pt modelId="{0CFB774C-4259-0C45-A4C0-57D6E3492041}" type="parTrans" cxnId="{098801DC-DFFF-F74D-ABAD-2CE34C214755}">
      <dgm:prSet/>
      <dgm:spPr/>
      <dgm:t>
        <a:bodyPr/>
        <a:lstStyle/>
        <a:p>
          <a:endParaRPr lang="en-US"/>
        </a:p>
      </dgm:t>
    </dgm:pt>
    <dgm:pt modelId="{B4E3FCF0-5CB3-6D46-8031-D0EDC727E117}" type="sibTrans" cxnId="{098801DC-DFFF-F74D-ABAD-2CE34C214755}">
      <dgm:prSet/>
      <dgm:spPr/>
      <dgm:t>
        <a:bodyPr/>
        <a:lstStyle/>
        <a:p>
          <a:endParaRPr lang="en-US"/>
        </a:p>
      </dgm:t>
    </dgm:pt>
    <dgm:pt modelId="{DD8725E2-9CD7-7348-B7F6-73EBB7F98052}">
      <dgm:prSet phldrT="[Text]"/>
      <dgm:spPr>
        <a:solidFill>
          <a:srgbClr val="000090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C1</a:t>
          </a:r>
          <a:endParaRPr lang="en-US" dirty="0">
            <a:solidFill>
              <a:schemeClr val="tx1"/>
            </a:solidFill>
          </a:endParaRPr>
        </a:p>
      </dgm:t>
    </dgm:pt>
    <dgm:pt modelId="{4B6E3D80-CA75-4747-90D7-9090D19E4E40}" type="parTrans" cxnId="{112FCC0D-2117-CF49-A4D4-7944A9D4248A}">
      <dgm:prSet/>
      <dgm:spPr/>
      <dgm:t>
        <a:bodyPr/>
        <a:lstStyle/>
        <a:p>
          <a:endParaRPr lang="en-US"/>
        </a:p>
      </dgm:t>
    </dgm:pt>
    <dgm:pt modelId="{C7314DCB-7F92-2D4A-BF7F-53A51F7E768E}" type="sibTrans" cxnId="{112FCC0D-2117-CF49-A4D4-7944A9D4248A}">
      <dgm:prSet/>
      <dgm:spPr/>
      <dgm:t>
        <a:bodyPr/>
        <a:lstStyle/>
        <a:p>
          <a:endParaRPr lang="en-US"/>
        </a:p>
      </dgm:t>
    </dgm:pt>
    <dgm:pt modelId="{7B31023E-D76E-C644-A975-6524D6FA471A}">
      <dgm:prSet phldrT="[Text]"/>
      <dgm:spPr>
        <a:solidFill>
          <a:srgbClr val="000090">
            <a:alpha val="90000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</a:t>
          </a:r>
          <a:endParaRPr lang="en-US" dirty="0">
            <a:solidFill>
              <a:schemeClr val="tx1"/>
            </a:solidFill>
          </a:endParaRPr>
        </a:p>
      </dgm:t>
    </dgm:pt>
    <dgm:pt modelId="{CBE049A3-9597-3A40-A250-A9F6F8B4CD2C}" type="parTrans" cxnId="{532633A7-1752-D343-9776-A48199A11AA7}">
      <dgm:prSet/>
      <dgm:spPr/>
      <dgm:t>
        <a:bodyPr/>
        <a:lstStyle/>
        <a:p>
          <a:endParaRPr lang="en-US"/>
        </a:p>
      </dgm:t>
    </dgm:pt>
    <dgm:pt modelId="{DAFF5E1B-4148-D14F-8B4D-B8B2FF2DB5BD}" type="sibTrans" cxnId="{532633A7-1752-D343-9776-A48199A11AA7}">
      <dgm:prSet/>
      <dgm:spPr/>
      <dgm:t>
        <a:bodyPr/>
        <a:lstStyle/>
        <a:p>
          <a:endParaRPr lang="en-US"/>
        </a:p>
      </dgm:t>
    </dgm:pt>
    <dgm:pt modelId="{BFB521F3-769F-4947-AC19-8E06BFB42FD7}" type="pres">
      <dgm:prSet presAssocID="{60042893-107C-154C-8C1C-D5BA31ADE0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84BF6F-F905-044F-ABA6-95EDCF70F4C8}" type="pres">
      <dgm:prSet presAssocID="{4D933AC3-14BE-5B4E-A17B-F6DA3B9F66BB}" presName="hierRoot1" presStyleCnt="0"/>
      <dgm:spPr/>
    </dgm:pt>
    <dgm:pt modelId="{B8E3917B-69DB-ED49-97F2-C4475007AB68}" type="pres">
      <dgm:prSet presAssocID="{4D933AC3-14BE-5B4E-A17B-F6DA3B9F66BB}" presName="composite" presStyleCnt="0"/>
      <dgm:spPr/>
    </dgm:pt>
    <dgm:pt modelId="{243DED65-2A74-FD41-992A-8BEF63C8D31D}" type="pres">
      <dgm:prSet presAssocID="{4D933AC3-14BE-5B4E-A17B-F6DA3B9F66BB}" presName="background" presStyleLbl="node0" presStyleIdx="0" presStyleCnt="1"/>
      <dgm:spPr/>
    </dgm:pt>
    <dgm:pt modelId="{979F50C9-3668-9B4D-88F2-9D66CC7586E9}" type="pres">
      <dgm:prSet presAssocID="{4D933AC3-14BE-5B4E-A17B-F6DA3B9F66B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5F4B7D-856B-6942-98CF-39A0654A3BB2}" type="pres">
      <dgm:prSet presAssocID="{4D933AC3-14BE-5B4E-A17B-F6DA3B9F66BB}" presName="hierChild2" presStyleCnt="0"/>
      <dgm:spPr/>
    </dgm:pt>
    <dgm:pt modelId="{A1847C34-63BB-A341-88D5-7394A63B4B81}" type="pres">
      <dgm:prSet presAssocID="{9878F7A5-AA4B-864B-AEE1-8578B0D0FE0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0F2886C-A483-FB4E-9980-D046F978BB66}" type="pres">
      <dgm:prSet presAssocID="{63350E60-EF71-354D-8012-9678E76BBCAE}" presName="hierRoot2" presStyleCnt="0"/>
      <dgm:spPr/>
    </dgm:pt>
    <dgm:pt modelId="{FCB2EFB2-B636-9640-8DA3-0FF3BE9939C2}" type="pres">
      <dgm:prSet presAssocID="{63350E60-EF71-354D-8012-9678E76BBCAE}" presName="composite2" presStyleCnt="0"/>
      <dgm:spPr/>
    </dgm:pt>
    <dgm:pt modelId="{0B9BCE3B-0A3B-6140-B6A5-E252959A782D}" type="pres">
      <dgm:prSet presAssocID="{63350E60-EF71-354D-8012-9678E76BBCAE}" presName="background2" presStyleLbl="node2" presStyleIdx="0" presStyleCnt="2"/>
      <dgm:spPr/>
    </dgm:pt>
    <dgm:pt modelId="{F01C2D28-5219-0143-BC92-D5E1409DDEFA}" type="pres">
      <dgm:prSet presAssocID="{63350E60-EF71-354D-8012-9678E76BBC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F5EFB-7AD5-5843-9214-B221CCAB1064}" type="pres">
      <dgm:prSet presAssocID="{63350E60-EF71-354D-8012-9678E76BBCAE}" presName="hierChild3" presStyleCnt="0"/>
      <dgm:spPr/>
    </dgm:pt>
    <dgm:pt modelId="{1A949B6F-92E3-7B4B-8691-680CB487A870}" type="pres">
      <dgm:prSet presAssocID="{512D8862-0C57-4247-8EE5-2B537F29238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40FC13E-58E5-2541-A74F-9887CF5E5DAE}" type="pres">
      <dgm:prSet presAssocID="{E20E82E7-1D40-1B42-8456-212BA7686EB6}" presName="hierRoot3" presStyleCnt="0"/>
      <dgm:spPr/>
    </dgm:pt>
    <dgm:pt modelId="{AED2851F-FC17-414A-9B05-DD89426BCAFE}" type="pres">
      <dgm:prSet presAssocID="{E20E82E7-1D40-1B42-8456-212BA7686EB6}" presName="composite3" presStyleCnt="0"/>
      <dgm:spPr/>
    </dgm:pt>
    <dgm:pt modelId="{EDC7B76C-49F1-494F-A6A9-E979EA46F2D0}" type="pres">
      <dgm:prSet presAssocID="{E20E82E7-1D40-1B42-8456-212BA7686EB6}" presName="background3" presStyleLbl="node3" presStyleIdx="0" presStyleCnt="4"/>
      <dgm:spPr/>
    </dgm:pt>
    <dgm:pt modelId="{4746BBE6-8B25-D24F-932B-6B55B7021A67}" type="pres">
      <dgm:prSet presAssocID="{E20E82E7-1D40-1B42-8456-212BA7686EB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4516-4407-DA4A-A2B9-E4CE95443331}" type="pres">
      <dgm:prSet presAssocID="{E20E82E7-1D40-1B42-8456-212BA7686EB6}" presName="hierChild4" presStyleCnt="0"/>
      <dgm:spPr/>
    </dgm:pt>
    <dgm:pt modelId="{4790D911-E7C4-F445-9E26-8C0927C25953}" type="pres">
      <dgm:prSet presAssocID="{4B6E3D80-CA75-4747-90D7-9090D19E4E40}" presName="Name23" presStyleLbl="parChTrans1D4" presStyleIdx="0" presStyleCnt="10"/>
      <dgm:spPr/>
      <dgm:t>
        <a:bodyPr/>
        <a:lstStyle/>
        <a:p>
          <a:endParaRPr lang="en-US"/>
        </a:p>
      </dgm:t>
    </dgm:pt>
    <dgm:pt modelId="{EA966E58-8A42-344A-9BC3-84A13F5E034B}" type="pres">
      <dgm:prSet presAssocID="{DD8725E2-9CD7-7348-B7F6-73EBB7F98052}" presName="hierRoot4" presStyleCnt="0"/>
      <dgm:spPr/>
    </dgm:pt>
    <dgm:pt modelId="{BB256D13-D28C-F04F-9AAE-3289B0BA4CA5}" type="pres">
      <dgm:prSet presAssocID="{DD8725E2-9CD7-7348-B7F6-73EBB7F98052}" presName="composite4" presStyleCnt="0"/>
      <dgm:spPr/>
    </dgm:pt>
    <dgm:pt modelId="{DD4B29A1-615B-5A4B-8E4B-95BFC714DE2B}" type="pres">
      <dgm:prSet presAssocID="{DD8725E2-9CD7-7348-B7F6-73EBB7F98052}" presName="background4" presStyleLbl="node4" presStyleIdx="0" presStyleCnt="10"/>
      <dgm:spPr/>
    </dgm:pt>
    <dgm:pt modelId="{54FF930A-3EF8-E24D-ABDF-E57DE1BCBAD9}" type="pres">
      <dgm:prSet presAssocID="{DD8725E2-9CD7-7348-B7F6-73EBB7F98052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5BE74-6D04-584E-B5E9-F824C076D4B0}" type="pres">
      <dgm:prSet presAssocID="{DD8725E2-9CD7-7348-B7F6-73EBB7F98052}" presName="hierChild5" presStyleCnt="0"/>
      <dgm:spPr/>
    </dgm:pt>
    <dgm:pt modelId="{51CCE589-F31A-0A49-B2CF-AD4325ACB9F7}" type="pres">
      <dgm:prSet presAssocID="{E77B7E5E-A725-A04D-9CA1-D2063616E448}" presName="Name23" presStyleLbl="parChTrans1D4" presStyleIdx="1" presStyleCnt="10"/>
      <dgm:spPr/>
      <dgm:t>
        <a:bodyPr/>
        <a:lstStyle/>
        <a:p>
          <a:endParaRPr lang="en-US"/>
        </a:p>
      </dgm:t>
    </dgm:pt>
    <dgm:pt modelId="{2EBAA21D-F66E-DE46-B7B1-8EB0CCB410B7}" type="pres">
      <dgm:prSet presAssocID="{58C671C7-8DA9-4D41-9533-C36421C08286}" presName="hierRoot4" presStyleCnt="0"/>
      <dgm:spPr/>
    </dgm:pt>
    <dgm:pt modelId="{5940E8D0-1034-044A-8926-881E83D80BD5}" type="pres">
      <dgm:prSet presAssocID="{58C671C7-8DA9-4D41-9533-C36421C08286}" presName="composite4" presStyleCnt="0"/>
      <dgm:spPr/>
    </dgm:pt>
    <dgm:pt modelId="{2C446B40-1EF3-D94F-B897-2D322F0152CA}" type="pres">
      <dgm:prSet presAssocID="{58C671C7-8DA9-4D41-9533-C36421C08286}" presName="background4" presStyleLbl="node4" presStyleIdx="1" presStyleCnt="10"/>
      <dgm:spPr/>
    </dgm:pt>
    <dgm:pt modelId="{C7416B37-AAB9-BA49-968D-617EC812F705}" type="pres">
      <dgm:prSet presAssocID="{58C671C7-8DA9-4D41-9533-C36421C08286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AA151-38F6-0C41-8644-8EC20674B7D5}" type="pres">
      <dgm:prSet presAssocID="{58C671C7-8DA9-4D41-9533-C36421C08286}" presName="hierChild5" presStyleCnt="0"/>
      <dgm:spPr/>
    </dgm:pt>
    <dgm:pt modelId="{CA96993E-8C1A-BB4E-995D-10CC41532591}" type="pres">
      <dgm:prSet presAssocID="{17BF34DF-FA33-8141-9C93-059C275D6C53}" presName="Name23" presStyleLbl="parChTrans1D4" presStyleIdx="2" presStyleCnt="10"/>
      <dgm:spPr/>
      <dgm:t>
        <a:bodyPr/>
        <a:lstStyle/>
        <a:p>
          <a:endParaRPr lang="en-US"/>
        </a:p>
      </dgm:t>
    </dgm:pt>
    <dgm:pt modelId="{867EB452-BF8D-9741-A4D8-F8F8C7E11C70}" type="pres">
      <dgm:prSet presAssocID="{BED59417-B7B0-0F42-8A3F-5EB72646CACE}" presName="hierRoot4" presStyleCnt="0"/>
      <dgm:spPr/>
    </dgm:pt>
    <dgm:pt modelId="{6D3B890C-EF5A-0B44-A612-6D3A48B6D616}" type="pres">
      <dgm:prSet presAssocID="{BED59417-B7B0-0F42-8A3F-5EB72646CACE}" presName="composite4" presStyleCnt="0"/>
      <dgm:spPr/>
    </dgm:pt>
    <dgm:pt modelId="{DE50C33D-BBD5-934C-AC4A-D72F48BFEADA}" type="pres">
      <dgm:prSet presAssocID="{BED59417-B7B0-0F42-8A3F-5EB72646CACE}" presName="background4" presStyleLbl="node4" presStyleIdx="2" presStyleCnt="10"/>
      <dgm:spPr/>
    </dgm:pt>
    <dgm:pt modelId="{93274F87-6AF5-5348-A78C-9E57FE9641FC}" type="pres">
      <dgm:prSet presAssocID="{BED59417-B7B0-0F42-8A3F-5EB72646CACE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EE166-50F8-B949-964A-DE2ACE93CADA}" type="pres">
      <dgm:prSet presAssocID="{BED59417-B7B0-0F42-8A3F-5EB72646CACE}" presName="hierChild5" presStyleCnt="0"/>
      <dgm:spPr/>
    </dgm:pt>
    <dgm:pt modelId="{BD519789-7FB9-9449-9078-D9C3E9A445F9}" type="pres">
      <dgm:prSet presAssocID="{6A504F48-69DC-7345-A883-DAF48E3F29A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FD66CCD-3871-5643-867D-F02739D913BF}" type="pres">
      <dgm:prSet presAssocID="{8478315C-2F09-5D49-9411-CA6E7506F6C2}" presName="hierRoot3" presStyleCnt="0"/>
      <dgm:spPr/>
    </dgm:pt>
    <dgm:pt modelId="{8A0273F9-E624-8A45-ADA6-0FA4210A039D}" type="pres">
      <dgm:prSet presAssocID="{8478315C-2F09-5D49-9411-CA6E7506F6C2}" presName="composite3" presStyleCnt="0"/>
      <dgm:spPr/>
    </dgm:pt>
    <dgm:pt modelId="{EF23638B-B0C1-A540-84AF-70EF349559AF}" type="pres">
      <dgm:prSet presAssocID="{8478315C-2F09-5D49-9411-CA6E7506F6C2}" presName="background3" presStyleLbl="node3" presStyleIdx="1" presStyleCnt="4"/>
      <dgm:spPr/>
    </dgm:pt>
    <dgm:pt modelId="{746AA533-B146-434E-8F24-2EF9222D5D4C}" type="pres">
      <dgm:prSet presAssocID="{8478315C-2F09-5D49-9411-CA6E7506F6C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75AB1-20B7-9C45-9A6A-2924F5759F2F}" type="pres">
      <dgm:prSet presAssocID="{8478315C-2F09-5D49-9411-CA6E7506F6C2}" presName="hierChild4" presStyleCnt="0"/>
      <dgm:spPr/>
    </dgm:pt>
    <dgm:pt modelId="{F519AE6E-E833-0C40-A712-37D7497F65BB}" type="pres">
      <dgm:prSet presAssocID="{CBE049A3-9597-3A40-A250-A9F6F8B4CD2C}" presName="Name23" presStyleLbl="parChTrans1D4" presStyleIdx="3" presStyleCnt="10"/>
      <dgm:spPr/>
      <dgm:t>
        <a:bodyPr/>
        <a:lstStyle/>
        <a:p>
          <a:endParaRPr lang="en-US"/>
        </a:p>
      </dgm:t>
    </dgm:pt>
    <dgm:pt modelId="{31007F7A-5A13-8E44-B365-1AD124AC37AF}" type="pres">
      <dgm:prSet presAssocID="{7B31023E-D76E-C644-A975-6524D6FA471A}" presName="hierRoot4" presStyleCnt="0"/>
      <dgm:spPr/>
    </dgm:pt>
    <dgm:pt modelId="{C00BFB89-91FD-804B-B682-7DE40188AC7B}" type="pres">
      <dgm:prSet presAssocID="{7B31023E-D76E-C644-A975-6524D6FA471A}" presName="composite4" presStyleCnt="0"/>
      <dgm:spPr/>
    </dgm:pt>
    <dgm:pt modelId="{D4723417-4EFD-4341-83F1-7DBA4C9CF3E3}" type="pres">
      <dgm:prSet presAssocID="{7B31023E-D76E-C644-A975-6524D6FA471A}" presName="background4" presStyleLbl="node4" presStyleIdx="3" presStyleCnt="10"/>
      <dgm:spPr/>
    </dgm:pt>
    <dgm:pt modelId="{65C71F2F-ACBD-8D41-922C-32E0DFC283AB}" type="pres">
      <dgm:prSet presAssocID="{7B31023E-D76E-C644-A975-6524D6FA471A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ECE22-DAFA-A945-B9C9-94B897952107}" type="pres">
      <dgm:prSet presAssocID="{7B31023E-D76E-C644-A975-6524D6FA471A}" presName="hierChild5" presStyleCnt="0"/>
      <dgm:spPr/>
    </dgm:pt>
    <dgm:pt modelId="{5F65090C-57B6-5449-BA1C-31D81195ECC0}" type="pres">
      <dgm:prSet presAssocID="{72A8E4B5-8C05-974F-A3EE-5D54CDFFB66D}" presName="Name23" presStyleLbl="parChTrans1D4" presStyleIdx="4" presStyleCnt="10"/>
      <dgm:spPr/>
      <dgm:t>
        <a:bodyPr/>
        <a:lstStyle/>
        <a:p>
          <a:endParaRPr lang="en-US"/>
        </a:p>
      </dgm:t>
    </dgm:pt>
    <dgm:pt modelId="{72CC253F-7102-A64E-A489-AEC6652D9271}" type="pres">
      <dgm:prSet presAssocID="{3E298DCB-60A0-6041-87C0-14878D2CF948}" presName="hierRoot4" presStyleCnt="0"/>
      <dgm:spPr/>
    </dgm:pt>
    <dgm:pt modelId="{B639F7B1-5BD5-F04A-A3FC-F3A284A11EB0}" type="pres">
      <dgm:prSet presAssocID="{3E298DCB-60A0-6041-87C0-14878D2CF948}" presName="composite4" presStyleCnt="0"/>
      <dgm:spPr/>
    </dgm:pt>
    <dgm:pt modelId="{145ED0D3-5259-3441-99BB-F7AEFAA7447E}" type="pres">
      <dgm:prSet presAssocID="{3E298DCB-60A0-6041-87C0-14878D2CF948}" presName="background4" presStyleLbl="node4" presStyleIdx="4" presStyleCnt="10"/>
      <dgm:spPr/>
    </dgm:pt>
    <dgm:pt modelId="{367FB588-70BF-4F48-B569-0242E4CF9798}" type="pres">
      <dgm:prSet presAssocID="{3E298DCB-60A0-6041-87C0-14878D2CF948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49E8B-D291-E848-8C27-CE5D418DD649}" type="pres">
      <dgm:prSet presAssocID="{3E298DCB-60A0-6041-87C0-14878D2CF948}" presName="hierChild5" presStyleCnt="0"/>
      <dgm:spPr/>
    </dgm:pt>
    <dgm:pt modelId="{361D4674-4998-B549-9E48-A7B55E0AD689}" type="pres">
      <dgm:prSet presAssocID="{130B0CFC-B037-3142-83DD-72530EADCF30}" presName="Name23" presStyleLbl="parChTrans1D4" presStyleIdx="5" presStyleCnt="10"/>
      <dgm:spPr/>
      <dgm:t>
        <a:bodyPr/>
        <a:lstStyle/>
        <a:p>
          <a:endParaRPr lang="en-US"/>
        </a:p>
      </dgm:t>
    </dgm:pt>
    <dgm:pt modelId="{AE973EB4-34AB-4E4C-A3DB-BCC23B213960}" type="pres">
      <dgm:prSet presAssocID="{C9DADF8C-B118-2946-AC42-11203EDC1EAB}" presName="hierRoot4" presStyleCnt="0"/>
      <dgm:spPr/>
    </dgm:pt>
    <dgm:pt modelId="{928537C7-F83F-D64C-90AB-53B1591CC632}" type="pres">
      <dgm:prSet presAssocID="{C9DADF8C-B118-2946-AC42-11203EDC1EAB}" presName="composite4" presStyleCnt="0"/>
      <dgm:spPr/>
    </dgm:pt>
    <dgm:pt modelId="{88E62438-4352-4945-895D-67707A6D73BD}" type="pres">
      <dgm:prSet presAssocID="{C9DADF8C-B118-2946-AC42-11203EDC1EAB}" presName="background4" presStyleLbl="node4" presStyleIdx="5" presStyleCnt="10"/>
      <dgm:spPr/>
    </dgm:pt>
    <dgm:pt modelId="{226D105C-6484-F54A-9259-56BE49C620CD}" type="pres">
      <dgm:prSet presAssocID="{C9DADF8C-B118-2946-AC42-11203EDC1EAB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1A2A6-BCA0-A248-81A7-05E375846893}" type="pres">
      <dgm:prSet presAssocID="{C9DADF8C-B118-2946-AC42-11203EDC1EAB}" presName="hierChild5" presStyleCnt="0"/>
      <dgm:spPr/>
    </dgm:pt>
    <dgm:pt modelId="{576276E3-77E9-6A4D-9484-43B33FF08E65}" type="pres">
      <dgm:prSet presAssocID="{078DD631-A0D3-994C-BFA9-898C272D400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F71528-9ECE-244B-9479-BDBF5AE354C7}" type="pres">
      <dgm:prSet presAssocID="{CF4E4439-E18E-8740-B959-C7DB751CB3BC}" presName="hierRoot2" presStyleCnt="0"/>
      <dgm:spPr/>
    </dgm:pt>
    <dgm:pt modelId="{859CDB0C-CF1E-3B40-90E6-587BB68BF396}" type="pres">
      <dgm:prSet presAssocID="{CF4E4439-E18E-8740-B959-C7DB751CB3BC}" presName="composite2" presStyleCnt="0"/>
      <dgm:spPr/>
    </dgm:pt>
    <dgm:pt modelId="{249D53F4-4AD4-F242-AC19-29AE11E56AE7}" type="pres">
      <dgm:prSet presAssocID="{CF4E4439-E18E-8740-B959-C7DB751CB3BC}" presName="background2" presStyleLbl="node2" presStyleIdx="1" presStyleCnt="2"/>
      <dgm:spPr/>
    </dgm:pt>
    <dgm:pt modelId="{A4F3E228-66E7-B146-9770-E75BBE7EDBF2}" type="pres">
      <dgm:prSet presAssocID="{CF4E4439-E18E-8740-B959-C7DB751CB3B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D83ED9-49CD-7847-9928-291970203FA3}" type="pres">
      <dgm:prSet presAssocID="{CF4E4439-E18E-8740-B959-C7DB751CB3BC}" presName="hierChild3" presStyleCnt="0"/>
      <dgm:spPr/>
    </dgm:pt>
    <dgm:pt modelId="{09F1D082-318E-6A42-82A9-4DA4C9CB8B37}" type="pres">
      <dgm:prSet presAssocID="{F252FA06-2DA3-324C-92E3-201A624D1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F589CA7-E569-024C-B2D0-3BBC2B3905EF}" type="pres">
      <dgm:prSet presAssocID="{6223E2EE-D269-1448-B232-DA66D0292F00}" presName="hierRoot3" presStyleCnt="0"/>
      <dgm:spPr/>
    </dgm:pt>
    <dgm:pt modelId="{309E12CB-597C-1841-992E-F8E3B02B6545}" type="pres">
      <dgm:prSet presAssocID="{6223E2EE-D269-1448-B232-DA66D0292F00}" presName="composite3" presStyleCnt="0"/>
      <dgm:spPr/>
    </dgm:pt>
    <dgm:pt modelId="{E11731AF-48FD-354C-8764-6899AA5A007F}" type="pres">
      <dgm:prSet presAssocID="{6223E2EE-D269-1448-B232-DA66D0292F00}" presName="background3" presStyleLbl="node3" presStyleIdx="2" presStyleCnt="4"/>
      <dgm:spPr/>
    </dgm:pt>
    <dgm:pt modelId="{CFF7221E-C2A0-6A46-BCF5-AA5785E94435}" type="pres">
      <dgm:prSet presAssocID="{6223E2EE-D269-1448-B232-DA66D0292F0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2C3B6E-AA95-9442-8F51-A00BD2D933A6}" type="pres">
      <dgm:prSet presAssocID="{6223E2EE-D269-1448-B232-DA66D0292F00}" presName="hierChild4" presStyleCnt="0"/>
      <dgm:spPr/>
    </dgm:pt>
    <dgm:pt modelId="{876F0FDD-74DE-4047-9C6E-D3CC8121DFA2}" type="pres">
      <dgm:prSet presAssocID="{0CFB774C-4259-0C45-A4C0-57D6E3492041}" presName="Name23" presStyleLbl="parChTrans1D4" presStyleIdx="6" presStyleCnt="10"/>
      <dgm:spPr/>
      <dgm:t>
        <a:bodyPr/>
        <a:lstStyle/>
        <a:p>
          <a:endParaRPr lang="en-US"/>
        </a:p>
      </dgm:t>
    </dgm:pt>
    <dgm:pt modelId="{39CC7371-030E-1B4C-B6BE-3D1B6F11E3AC}" type="pres">
      <dgm:prSet presAssocID="{B21E6DAC-CBEE-0644-9A7F-814C580E7DC6}" presName="hierRoot4" presStyleCnt="0"/>
      <dgm:spPr/>
    </dgm:pt>
    <dgm:pt modelId="{BD983572-F99C-1542-B19F-7D6C67F3F2A6}" type="pres">
      <dgm:prSet presAssocID="{B21E6DAC-CBEE-0644-9A7F-814C580E7DC6}" presName="composite4" presStyleCnt="0"/>
      <dgm:spPr/>
    </dgm:pt>
    <dgm:pt modelId="{E4C54680-1EFA-1C47-A2AB-A3CEA0B40040}" type="pres">
      <dgm:prSet presAssocID="{B21E6DAC-CBEE-0644-9A7F-814C580E7DC6}" presName="background4" presStyleLbl="node4" presStyleIdx="6" presStyleCnt="10"/>
      <dgm:spPr/>
    </dgm:pt>
    <dgm:pt modelId="{03DD4A74-3577-0645-AB20-35A8685F00E9}" type="pres">
      <dgm:prSet presAssocID="{B21E6DAC-CBEE-0644-9A7F-814C580E7DC6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9C904-2FD5-BF4D-B4CA-15169C6A8560}" type="pres">
      <dgm:prSet presAssocID="{B21E6DAC-CBEE-0644-9A7F-814C580E7DC6}" presName="hierChild5" presStyleCnt="0"/>
      <dgm:spPr/>
    </dgm:pt>
    <dgm:pt modelId="{5D4DA16E-8A6A-FA4D-ADFC-24FBF281BF1D}" type="pres">
      <dgm:prSet presAssocID="{CD4D0591-25E2-2641-B724-12BDB19F39F8}" presName="Name23" presStyleLbl="parChTrans1D4" presStyleIdx="7" presStyleCnt="10"/>
      <dgm:spPr/>
      <dgm:t>
        <a:bodyPr/>
        <a:lstStyle/>
        <a:p>
          <a:endParaRPr lang="en-US"/>
        </a:p>
      </dgm:t>
    </dgm:pt>
    <dgm:pt modelId="{62A616D8-3D43-6049-A6F8-697E46B27959}" type="pres">
      <dgm:prSet presAssocID="{CBFD1781-7B2A-7145-BFE9-F7D75F2D3561}" presName="hierRoot4" presStyleCnt="0"/>
      <dgm:spPr/>
    </dgm:pt>
    <dgm:pt modelId="{631A0B3D-6689-6744-9C0E-47FFC52FB220}" type="pres">
      <dgm:prSet presAssocID="{CBFD1781-7B2A-7145-BFE9-F7D75F2D3561}" presName="composite4" presStyleCnt="0"/>
      <dgm:spPr/>
    </dgm:pt>
    <dgm:pt modelId="{A0BC007B-C61C-4D41-B0AC-81880F6249A7}" type="pres">
      <dgm:prSet presAssocID="{CBFD1781-7B2A-7145-BFE9-F7D75F2D3561}" presName="background4" presStyleLbl="node4" presStyleIdx="7" presStyleCnt="10"/>
      <dgm:spPr/>
    </dgm:pt>
    <dgm:pt modelId="{383A8425-A64B-A94C-895A-9E5E4769F9A3}" type="pres">
      <dgm:prSet presAssocID="{CBFD1781-7B2A-7145-BFE9-F7D75F2D3561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F2D22-5213-5545-B7DF-581FFF452696}" type="pres">
      <dgm:prSet presAssocID="{CBFD1781-7B2A-7145-BFE9-F7D75F2D3561}" presName="hierChild5" presStyleCnt="0"/>
      <dgm:spPr/>
    </dgm:pt>
    <dgm:pt modelId="{2D601742-1227-704A-81DA-79778544712B}" type="pres">
      <dgm:prSet presAssocID="{4B940EA9-43C6-9F4F-A686-446B7748CED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87AE8F5-A76C-8A4F-9C5D-5114529759D3}" type="pres">
      <dgm:prSet presAssocID="{31A1C430-91FA-C247-98D0-3B6DFBEB87FC}" presName="hierRoot3" presStyleCnt="0"/>
      <dgm:spPr/>
    </dgm:pt>
    <dgm:pt modelId="{7237D5C0-9048-554F-AF8F-82EFC94414D9}" type="pres">
      <dgm:prSet presAssocID="{31A1C430-91FA-C247-98D0-3B6DFBEB87FC}" presName="composite3" presStyleCnt="0"/>
      <dgm:spPr/>
    </dgm:pt>
    <dgm:pt modelId="{EF457B3F-CC5A-2A40-B41D-28651CC5A404}" type="pres">
      <dgm:prSet presAssocID="{31A1C430-91FA-C247-98D0-3B6DFBEB87FC}" presName="background3" presStyleLbl="node3" presStyleIdx="3" presStyleCnt="4"/>
      <dgm:spPr/>
    </dgm:pt>
    <dgm:pt modelId="{090127A0-70D9-0246-BA33-068E3AF96177}" type="pres">
      <dgm:prSet presAssocID="{31A1C430-91FA-C247-98D0-3B6DFBEB87F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30E65-BB85-8A4D-AD04-D5AE1BB2AC95}" type="pres">
      <dgm:prSet presAssocID="{31A1C430-91FA-C247-98D0-3B6DFBEB87FC}" presName="hierChild4" presStyleCnt="0"/>
      <dgm:spPr/>
    </dgm:pt>
    <dgm:pt modelId="{0E3D1F98-F218-F447-A0C7-D64D48CC9211}" type="pres">
      <dgm:prSet presAssocID="{83CD3313-CF4F-B447-98F8-FBE1F8F9D215}" presName="Name23" presStyleLbl="parChTrans1D4" presStyleIdx="8" presStyleCnt="10"/>
      <dgm:spPr/>
      <dgm:t>
        <a:bodyPr/>
        <a:lstStyle/>
        <a:p>
          <a:endParaRPr lang="en-US"/>
        </a:p>
      </dgm:t>
    </dgm:pt>
    <dgm:pt modelId="{96D12DAA-9925-1D4C-9074-49E04CE9C613}" type="pres">
      <dgm:prSet presAssocID="{E6D2DEB6-3975-BD4C-AEB3-94254DD291A4}" presName="hierRoot4" presStyleCnt="0"/>
      <dgm:spPr/>
    </dgm:pt>
    <dgm:pt modelId="{9A776025-F007-224A-8C8A-06C83DA75F00}" type="pres">
      <dgm:prSet presAssocID="{E6D2DEB6-3975-BD4C-AEB3-94254DD291A4}" presName="composite4" presStyleCnt="0"/>
      <dgm:spPr/>
    </dgm:pt>
    <dgm:pt modelId="{DC290AFB-F8BB-474E-BF00-81DC46D7C23C}" type="pres">
      <dgm:prSet presAssocID="{E6D2DEB6-3975-BD4C-AEB3-94254DD291A4}" presName="background4" presStyleLbl="node4" presStyleIdx="8" presStyleCnt="10"/>
      <dgm:spPr/>
    </dgm:pt>
    <dgm:pt modelId="{F1CB83C6-F8A0-9C46-9A59-9DE259A98661}" type="pres">
      <dgm:prSet presAssocID="{E6D2DEB6-3975-BD4C-AEB3-94254DD291A4}" presName="text4" presStyleLbl="fgAcc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3B382-F812-6941-A129-1822A5CBE1B8}" type="pres">
      <dgm:prSet presAssocID="{E6D2DEB6-3975-BD4C-AEB3-94254DD291A4}" presName="hierChild5" presStyleCnt="0"/>
      <dgm:spPr/>
    </dgm:pt>
    <dgm:pt modelId="{E1B03B08-AC43-914B-AD8C-E38DCDF59D55}" type="pres">
      <dgm:prSet presAssocID="{8CBD59CA-0020-0A41-81DE-43E224452A9F}" presName="Name23" presStyleLbl="parChTrans1D4" presStyleIdx="9" presStyleCnt="10"/>
      <dgm:spPr/>
      <dgm:t>
        <a:bodyPr/>
        <a:lstStyle/>
        <a:p>
          <a:endParaRPr lang="en-US"/>
        </a:p>
      </dgm:t>
    </dgm:pt>
    <dgm:pt modelId="{851BF2FB-E5AA-D74A-8AC2-F443B513AB6E}" type="pres">
      <dgm:prSet presAssocID="{A22DB588-4C03-7E4E-A37D-8403FEBDC013}" presName="hierRoot4" presStyleCnt="0"/>
      <dgm:spPr/>
    </dgm:pt>
    <dgm:pt modelId="{FAA52B9C-0FAB-0142-BF66-57B4A564BE3E}" type="pres">
      <dgm:prSet presAssocID="{A22DB588-4C03-7E4E-A37D-8403FEBDC013}" presName="composite4" presStyleCnt="0"/>
      <dgm:spPr/>
    </dgm:pt>
    <dgm:pt modelId="{7AF6CB78-6649-3E46-A7B4-7B0C7A5CAAF7}" type="pres">
      <dgm:prSet presAssocID="{A22DB588-4C03-7E4E-A37D-8403FEBDC013}" presName="background4" presStyleLbl="node4" presStyleIdx="9" presStyleCnt="10"/>
      <dgm:spPr/>
    </dgm:pt>
    <dgm:pt modelId="{B7FDA712-BD34-E749-BCD0-EECC94394B8D}" type="pres">
      <dgm:prSet presAssocID="{A22DB588-4C03-7E4E-A37D-8403FEBDC013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076843-338F-E144-97E3-CD81CF07906C}" type="pres">
      <dgm:prSet presAssocID="{A22DB588-4C03-7E4E-A37D-8403FEBDC013}" presName="hierChild5" presStyleCnt="0"/>
      <dgm:spPr/>
    </dgm:pt>
  </dgm:ptLst>
  <dgm:cxnLst>
    <dgm:cxn modelId="{BE05966F-15CB-054A-8B19-358F7C900A63}" type="presOf" srcId="{C9DADF8C-B118-2946-AC42-11203EDC1EAB}" destId="{226D105C-6484-F54A-9259-56BE49C620CD}" srcOrd="0" destOrd="0" presId="urn:microsoft.com/office/officeart/2005/8/layout/hierarchy1"/>
    <dgm:cxn modelId="{32303373-C80C-8148-B172-64619B7577C6}" srcId="{CF4E4439-E18E-8740-B959-C7DB751CB3BC}" destId="{6223E2EE-D269-1448-B232-DA66D0292F00}" srcOrd="0" destOrd="0" parTransId="{F252FA06-2DA3-324C-92E3-201A624D1B7E}" sibTransId="{3207F4F3-5793-554B-A668-937F841EE7C7}"/>
    <dgm:cxn modelId="{B53384D1-3C6D-7E4D-BCB1-6B9500A06227}" srcId="{8478315C-2F09-5D49-9411-CA6E7506F6C2}" destId="{C9DADF8C-B118-2946-AC42-11203EDC1EAB}" srcOrd="1" destOrd="0" parTransId="{130B0CFC-B037-3142-83DD-72530EADCF30}" sibTransId="{F18A8FD4-AE18-7C45-B92A-80EC216BDC70}"/>
    <dgm:cxn modelId="{5A8991CD-2D88-504B-A19F-62D5EB0C53DC}" type="presOf" srcId="{CF4E4439-E18E-8740-B959-C7DB751CB3BC}" destId="{A4F3E228-66E7-B146-9770-E75BBE7EDBF2}" srcOrd="0" destOrd="0" presId="urn:microsoft.com/office/officeart/2005/8/layout/hierarchy1"/>
    <dgm:cxn modelId="{A7663CA5-32F9-3048-9048-A2E275E07A6E}" type="presOf" srcId="{A22DB588-4C03-7E4E-A37D-8403FEBDC013}" destId="{B7FDA712-BD34-E749-BCD0-EECC94394B8D}" srcOrd="0" destOrd="0" presId="urn:microsoft.com/office/officeart/2005/8/layout/hierarchy1"/>
    <dgm:cxn modelId="{34A9CCAD-7279-544B-9211-D50976E07AA4}" type="presOf" srcId="{E77B7E5E-A725-A04D-9CA1-D2063616E448}" destId="{51CCE589-F31A-0A49-B2CF-AD4325ACB9F7}" srcOrd="0" destOrd="0" presId="urn:microsoft.com/office/officeart/2005/8/layout/hierarchy1"/>
    <dgm:cxn modelId="{BB6E509B-20FE-3D4D-92FC-778B266BA570}" type="presOf" srcId="{83CD3313-CF4F-B447-98F8-FBE1F8F9D215}" destId="{0E3D1F98-F218-F447-A0C7-D64D48CC9211}" srcOrd="0" destOrd="0" presId="urn:microsoft.com/office/officeart/2005/8/layout/hierarchy1"/>
    <dgm:cxn modelId="{B0E9CE19-21B4-0142-A32E-1FD8478FC2B6}" type="presOf" srcId="{60042893-107C-154C-8C1C-D5BA31ADE095}" destId="{BFB521F3-769F-4947-AC19-8E06BFB42FD7}" srcOrd="0" destOrd="0" presId="urn:microsoft.com/office/officeart/2005/8/layout/hierarchy1"/>
    <dgm:cxn modelId="{85263055-C2F0-9A46-9B10-6EDA01A845E8}" srcId="{31A1C430-91FA-C247-98D0-3B6DFBEB87FC}" destId="{E6D2DEB6-3975-BD4C-AEB3-94254DD291A4}" srcOrd="0" destOrd="0" parTransId="{83CD3313-CF4F-B447-98F8-FBE1F8F9D215}" sibTransId="{E57BC611-2F6A-1E44-875C-5D70547D7687}"/>
    <dgm:cxn modelId="{C2C348BA-5D61-1441-BC30-40E040FE0B1D}" srcId="{7B31023E-D76E-C644-A975-6524D6FA471A}" destId="{3E298DCB-60A0-6041-87C0-14878D2CF948}" srcOrd="0" destOrd="0" parTransId="{72A8E4B5-8C05-974F-A3EE-5D54CDFFB66D}" sibTransId="{C705A36B-9318-4849-B509-75841991F1D0}"/>
    <dgm:cxn modelId="{112FCC0D-2117-CF49-A4D4-7944A9D4248A}" srcId="{E20E82E7-1D40-1B42-8456-212BA7686EB6}" destId="{DD8725E2-9CD7-7348-B7F6-73EBB7F98052}" srcOrd="0" destOrd="0" parTransId="{4B6E3D80-CA75-4747-90D7-9090D19E4E40}" sibTransId="{C7314DCB-7F92-2D4A-BF7F-53A51F7E768E}"/>
    <dgm:cxn modelId="{917D6BE5-FF27-3D40-B6FB-8366B6BEE19C}" type="presOf" srcId="{63350E60-EF71-354D-8012-9678E76BBCAE}" destId="{F01C2D28-5219-0143-BC92-D5E1409DDEFA}" srcOrd="0" destOrd="0" presId="urn:microsoft.com/office/officeart/2005/8/layout/hierarchy1"/>
    <dgm:cxn modelId="{B35305E9-E652-B040-B0F7-A142F70E06C5}" type="presOf" srcId="{512D8862-0C57-4247-8EE5-2B537F292384}" destId="{1A949B6F-92E3-7B4B-8691-680CB487A870}" srcOrd="0" destOrd="0" presId="urn:microsoft.com/office/officeart/2005/8/layout/hierarchy1"/>
    <dgm:cxn modelId="{E6E6C6CB-51DE-2948-8BA8-429EA7D8961C}" type="presOf" srcId="{078DD631-A0D3-994C-BFA9-898C272D400E}" destId="{576276E3-77E9-6A4D-9484-43B33FF08E65}" srcOrd="0" destOrd="0" presId="urn:microsoft.com/office/officeart/2005/8/layout/hierarchy1"/>
    <dgm:cxn modelId="{610A923A-2079-CA47-99C3-C2E007E702F5}" type="presOf" srcId="{CBE049A3-9597-3A40-A250-A9F6F8B4CD2C}" destId="{F519AE6E-E833-0C40-A712-37D7497F65BB}" srcOrd="0" destOrd="0" presId="urn:microsoft.com/office/officeart/2005/8/layout/hierarchy1"/>
    <dgm:cxn modelId="{E6ECD7FA-3BD2-764B-A198-ABF6754AC62F}" type="presOf" srcId="{BED59417-B7B0-0F42-8A3F-5EB72646CACE}" destId="{93274F87-6AF5-5348-A78C-9E57FE9641FC}" srcOrd="0" destOrd="0" presId="urn:microsoft.com/office/officeart/2005/8/layout/hierarchy1"/>
    <dgm:cxn modelId="{F1BBDC02-AEAF-A441-B91A-1667DC68557B}" type="presOf" srcId="{7B31023E-D76E-C644-A975-6524D6FA471A}" destId="{65C71F2F-ACBD-8D41-922C-32E0DFC283AB}" srcOrd="0" destOrd="0" presId="urn:microsoft.com/office/officeart/2005/8/layout/hierarchy1"/>
    <dgm:cxn modelId="{FD5B12C4-AE20-B24D-A621-B3FEA9F7FFFC}" type="presOf" srcId="{17BF34DF-FA33-8141-9C93-059C275D6C53}" destId="{CA96993E-8C1A-BB4E-995D-10CC41532591}" srcOrd="0" destOrd="0" presId="urn:microsoft.com/office/officeart/2005/8/layout/hierarchy1"/>
    <dgm:cxn modelId="{AD750E9D-4A97-DE45-A693-16A5F63727A0}" type="presOf" srcId="{4D933AC3-14BE-5B4E-A17B-F6DA3B9F66BB}" destId="{979F50C9-3668-9B4D-88F2-9D66CC7586E9}" srcOrd="0" destOrd="0" presId="urn:microsoft.com/office/officeart/2005/8/layout/hierarchy1"/>
    <dgm:cxn modelId="{A169D836-CEAF-0840-857E-3E8E0FA5D773}" srcId="{60042893-107C-154C-8C1C-D5BA31ADE095}" destId="{4D933AC3-14BE-5B4E-A17B-F6DA3B9F66BB}" srcOrd="0" destOrd="0" parTransId="{FB042C96-8369-6446-896C-EA6DBEF07DBA}" sibTransId="{7CD85B03-5D96-DB40-B2DD-7D9E6FDD0ADB}"/>
    <dgm:cxn modelId="{92EB2CFE-F80E-4D4A-98DA-3D080E6A5DE1}" srcId="{4D933AC3-14BE-5B4E-A17B-F6DA3B9F66BB}" destId="{63350E60-EF71-354D-8012-9678E76BBCAE}" srcOrd="0" destOrd="0" parTransId="{9878F7A5-AA4B-864B-AEE1-8578B0D0FE0C}" sibTransId="{FD1063F7-52D8-6647-B1B3-44282AEB77D6}"/>
    <dgm:cxn modelId="{532633A7-1752-D343-9776-A48199A11AA7}" srcId="{8478315C-2F09-5D49-9411-CA6E7506F6C2}" destId="{7B31023E-D76E-C644-A975-6524D6FA471A}" srcOrd="0" destOrd="0" parTransId="{CBE049A3-9597-3A40-A250-A9F6F8B4CD2C}" sibTransId="{DAFF5E1B-4148-D14F-8B4D-B8B2FF2DB5BD}"/>
    <dgm:cxn modelId="{6871703D-C650-0F4F-A4CA-87CFDB3AFF8D}" type="presOf" srcId="{130B0CFC-B037-3142-83DD-72530EADCF30}" destId="{361D4674-4998-B549-9E48-A7B55E0AD689}" srcOrd="0" destOrd="0" presId="urn:microsoft.com/office/officeart/2005/8/layout/hierarchy1"/>
    <dgm:cxn modelId="{40764B61-DB3F-AE42-B64D-F43A96811A59}" type="presOf" srcId="{CD4D0591-25E2-2641-B724-12BDB19F39F8}" destId="{5D4DA16E-8A6A-FA4D-ADFC-24FBF281BF1D}" srcOrd="0" destOrd="0" presId="urn:microsoft.com/office/officeart/2005/8/layout/hierarchy1"/>
    <dgm:cxn modelId="{F7EDEF23-E02A-2149-9FBD-1833D152522C}" type="presOf" srcId="{4B6E3D80-CA75-4747-90D7-9090D19E4E40}" destId="{4790D911-E7C4-F445-9E26-8C0927C25953}" srcOrd="0" destOrd="0" presId="urn:microsoft.com/office/officeart/2005/8/layout/hierarchy1"/>
    <dgm:cxn modelId="{17E93398-C218-1743-A6B7-DBFE61EE5C0D}" type="presOf" srcId="{6A504F48-69DC-7345-A883-DAF48E3F29A2}" destId="{BD519789-7FB9-9449-9078-D9C3E9A445F9}" srcOrd="0" destOrd="0" presId="urn:microsoft.com/office/officeart/2005/8/layout/hierarchy1"/>
    <dgm:cxn modelId="{1C02CD2C-7DA1-8D48-9E53-BFF161C8E268}" type="presOf" srcId="{3E298DCB-60A0-6041-87C0-14878D2CF948}" destId="{367FB588-70BF-4F48-B569-0242E4CF9798}" srcOrd="0" destOrd="0" presId="urn:microsoft.com/office/officeart/2005/8/layout/hierarchy1"/>
    <dgm:cxn modelId="{098801DC-DFFF-F74D-ABAD-2CE34C214755}" srcId="{6223E2EE-D269-1448-B232-DA66D0292F00}" destId="{B21E6DAC-CBEE-0644-9A7F-814C580E7DC6}" srcOrd="0" destOrd="0" parTransId="{0CFB774C-4259-0C45-A4C0-57D6E3492041}" sibTransId="{B4E3FCF0-5CB3-6D46-8031-D0EDC727E117}"/>
    <dgm:cxn modelId="{0B4E3375-4FAA-5F4F-B393-A9FD4FF451D9}" type="presOf" srcId="{4B940EA9-43C6-9F4F-A686-446B7748CEDB}" destId="{2D601742-1227-704A-81DA-79778544712B}" srcOrd="0" destOrd="0" presId="urn:microsoft.com/office/officeart/2005/8/layout/hierarchy1"/>
    <dgm:cxn modelId="{C4A49AF7-DF2A-544B-9409-56CB883AD75D}" type="presOf" srcId="{9878F7A5-AA4B-864B-AEE1-8578B0D0FE0C}" destId="{A1847C34-63BB-A341-88D5-7394A63B4B81}" srcOrd="0" destOrd="0" presId="urn:microsoft.com/office/officeart/2005/8/layout/hierarchy1"/>
    <dgm:cxn modelId="{35929ABA-E274-DE4B-81B5-DA9A5906E51F}" srcId="{63350E60-EF71-354D-8012-9678E76BBCAE}" destId="{E20E82E7-1D40-1B42-8456-212BA7686EB6}" srcOrd="0" destOrd="0" parTransId="{512D8862-0C57-4247-8EE5-2B537F292384}" sibTransId="{03DA933B-5311-B343-A6E3-6B8F602751E1}"/>
    <dgm:cxn modelId="{C3A53D28-4B12-ED49-B7E0-DC99513D1B37}" srcId="{E20E82E7-1D40-1B42-8456-212BA7686EB6}" destId="{BED59417-B7B0-0F42-8A3F-5EB72646CACE}" srcOrd="1" destOrd="0" parTransId="{17BF34DF-FA33-8141-9C93-059C275D6C53}" sibTransId="{2DCB276B-9C9E-4F46-8A65-A9E93D6D122E}"/>
    <dgm:cxn modelId="{0804A81B-E9F4-C040-ADF0-1E6B83D24783}" type="presOf" srcId="{B21E6DAC-CBEE-0644-9A7F-814C580E7DC6}" destId="{03DD4A74-3577-0645-AB20-35A8685F00E9}" srcOrd="0" destOrd="0" presId="urn:microsoft.com/office/officeart/2005/8/layout/hierarchy1"/>
    <dgm:cxn modelId="{3F3B696F-0361-BC42-923E-1D3BC4B1C428}" type="presOf" srcId="{E6D2DEB6-3975-BD4C-AEB3-94254DD291A4}" destId="{F1CB83C6-F8A0-9C46-9A59-9DE259A98661}" srcOrd="0" destOrd="0" presId="urn:microsoft.com/office/officeart/2005/8/layout/hierarchy1"/>
    <dgm:cxn modelId="{00AE6EAF-AC52-CB4A-AECA-0398324D6F6F}" type="presOf" srcId="{F252FA06-2DA3-324C-92E3-201A624D1B7E}" destId="{09F1D082-318E-6A42-82A9-4DA4C9CB8B37}" srcOrd="0" destOrd="0" presId="urn:microsoft.com/office/officeart/2005/8/layout/hierarchy1"/>
    <dgm:cxn modelId="{66AB7241-55C4-074B-BED2-97B4550DF2D8}" type="presOf" srcId="{6223E2EE-D269-1448-B232-DA66D0292F00}" destId="{CFF7221E-C2A0-6A46-BCF5-AA5785E94435}" srcOrd="0" destOrd="0" presId="urn:microsoft.com/office/officeart/2005/8/layout/hierarchy1"/>
    <dgm:cxn modelId="{756B7DCD-D42F-7342-A824-EE092D72E200}" srcId="{63350E60-EF71-354D-8012-9678E76BBCAE}" destId="{8478315C-2F09-5D49-9411-CA6E7506F6C2}" srcOrd="1" destOrd="0" parTransId="{6A504F48-69DC-7345-A883-DAF48E3F29A2}" sibTransId="{1D90E112-F109-C24C-95A2-D353B70C02AA}"/>
    <dgm:cxn modelId="{40208B2A-3ED2-AD4C-ADCA-5971B4E80574}" type="presOf" srcId="{CBFD1781-7B2A-7145-BFE9-F7D75F2D3561}" destId="{383A8425-A64B-A94C-895A-9E5E4769F9A3}" srcOrd="0" destOrd="0" presId="urn:microsoft.com/office/officeart/2005/8/layout/hierarchy1"/>
    <dgm:cxn modelId="{C1E638C7-2B8C-004C-9F0E-B7628820D004}" type="presOf" srcId="{72A8E4B5-8C05-974F-A3EE-5D54CDFFB66D}" destId="{5F65090C-57B6-5449-BA1C-31D81195ECC0}" srcOrd="0" destOrd="0" presId="urn:microsoft.com/office/officeart/2005/8/layout/hierarchy1"/>
    <dgm:cxn modelId="{7B8B1364-7543-584A-91C0-EC7A2E8830E1}" type="presOf" srcId="{58C671C7-8DA9-4D41-9533-C36421C08286}" destId="{C7416B37-AAB9-BA49-968D-617EC812F705}" srcOrd="0" destOrd="0" presId="urn:microsoft.com/office/officeart/2005/8/layout/hierarchy1"/>
    <dgm:cxn modelId="{FBF0250D-2B4F-FE44-ADF7-E0435688E4E8}" srcId="{6223E2EE-D269-1448-B232-DA66D0292F00}" destId="{CBFD1781-7B2A-7145-BFE9-F7D75F2D3561}" srcOrd="1" destOrd="0" parTransId="{CD4D0591-25E2-2641-B724-12BDB19F39F8}" sibTransId="{05BAE6BA-ED2F-BC42-8140-B2FA90439FC9}"/>
    <dgm:cxn modelId="{06218F85-61B8-1541-B044-51EA26B70E61}" type="presOf" srcId="{8478315C-2F09-5D49-9411-CA6E7506F6C2}" destId="{746AA533-B146-434E-8F24-2EF9222D5D4C}" srcOrd="0" destOrd="0" presId="urn:microsoft.com/office/officeart/2005/8/layout/hierarchy1"/>
    <dgm:cxn modelId="{E369EB9D-166C-EF42-81F6-AA52337C0BEB}" srcId="{CF4E4439-E18E-8740-B959-C7DB751CB3BC}" destId="{31A1C430-91FA-C247-98D0-3B6DFBEB87FC}" srcOrd="1" destOrd="0" parTransId="{4B940EA9-43C6-9F4F-A686-446B7748CEDB}" sibTransId="{8868A300-CCC0-E748-ADD0-094981EEC02B}"/>
    <dgm:cxn modelId="{871B7438-0D95-7742-8C02-8E3B79EFD339}" srcId="{4D933AC3-14BE-5B4E-A17B-F6DA3B9F66BB}" destId="{CF4E4439-E18E-8740-B959-C7DB751CB3BC}" srcOrd="1" destOrd="0" parTransId="{078DD631-A0D3-994C-BFA9-898C272D400E}" sibTransId="{5FE13114-ECA5-3F44-9E3B-13BDC91B29A0}"/>
    <dgm:cxn modelId="{B15B91E7-779E-B64E-BA60-A11889CC624D}" srcId="{DD8725E2-9CD7-7348-B7F6-73EBB7F98052}" destId="{58C671C7-8DA9-4D41-9533-C36421C08286}" srcOrd="0" destOrd="0" parTransId="{E77B7E5E-A725-A04D-9CA1-D2063616E448}" sibTransId="{0BE58BEB-6463-5845-AD34-A151C4139ED9}"/>
    <dgm:cxn modelId="{EAB83772-4E83-B84D-BBBF-9A9360B813CB}" type="presOf" srcId="{8CBD59CA-0020-0A41-81DE-43E224452A9F}" destId="{E1B03B08-AC43-914B-AD8C-E38DCDF59D55}" srcOrd="0" destOrd="0" presId="urn:microsoft.com/office/officeart/2005/8/layout/hierarchy1"/>
    <dgm:cxn modelId="{86028264-9EF6-0A4B-A2D5-A53EE55B1B4C}" type="presOf" srcId="{DD8725E2-9CD7-7348-B7F6-73EBB7F98052}" destId="{54FF930A-3EF8-E24D-ABDF-E57DE1BCBAD9}" srcOrd="0" destOrd="0" presId="urn:microsoft.com/office/officeart/2005/8/layout/hierarchy1"/>
    <dgm:cxn modelId="{5C3B9065-1C23-B148-AAD8-385E03829091}" srcId="{31A1C430-91FA-C247-98D0-3B6DFBEB87FC}" destId="{A22DB588-4C03-7E4E-A37D-8403FEBDC013}" srcOrd="1" destOrd="0" parTransId="{8CBD59CA-0020-0A41-81DE-43E224452A9F}" sibTransId="{7D7D0307-9D5F-FE40-9DD9-2116630C6B5A}"/>
    <dgm:cxn modelId="{F1878C2F-FD75-9743-BDEE-78187DCF321C}" type="presOf" srcId="{31A1C430-91FA-C247-98D0-3B6DFBEB87FC}" destId="{090127A0-70D9-0246-BA33-068E3AF96177}" srcOrd="0" destOrd="0" presId="urn:microsoft.com/office/officeart/2005/8/layout/hierarchy1"/>
    <dgm:cxn modelId="{AE7565F6-1EB2-3942-B958-FE255A9A6948}" type="presOf" srcId="{E20E82E7-1D40-1B42-8456-212BA7686EB6}" destId="{4746BBE6-8B25-D24F-932B-6B55B7021A67}" srcOrd="0" destOrd="0" presId="urn:microsoft.com/office/officeart/2005/8/layout/hierarchy1"/>
    <dgm:cxn modelId="{3CC9E8CA-2467-5F48-90A2-FD709A1789E9}" type="presOf" srcId="{0CFB774C-4259-0C45-A4C0-57D6E3492041}" destId="{876F0FDD-74DE-4047-9C6E-D3CC8121DFA2}" srcOrd="0" destOrd="0" presId="urn:microsoft.com/office/officeart/2005/8/layout/hierarchy1"/>
    <dgm:cxn modelId="{83AA27D0-53FB-B345-86A0-5D8E8E33767E}" type="presParOf" srcId="{BFB521F3-769F-4947-AC19-8E06BFB42FD7}" destId="{1384BF6F-F905-044F-ABA6-95EDCF70F4C8}" srcOrd="0" destOrd="0" presId="urn:microsoft.com/office/officeart/2005/8/layout/hierarchy1"/>
    <dgm:cxn modelId="{FCA6058A-6E36-624E-B52C-5C14617E3112}" type="presParOf" srcId="{1384BF6F-F905-044F-ABA6-95EDCF70F4C8}" destId="{B8E3917B-69DB-ED49-97F2-C4475007AB68}" srcOrd="0" destOrd="0" presId="urn:microsoft.com/office/officeart/2005/8/layout/hierarchy1"/>
    <dgm:cxn modelId="{B9A1FB06-2619-1349-B067-3FCA0E9494B8}" type="presParOf" srcId="{B8E3917B-69DB-ED49-97F2-C4475007AB68}" destId="{243DED65-2A74-FD41-992A-8BEF63C8D31D}" srcOrd="0" destOrd="0" presId="urn:microsoft.com/office/officeart/2005/8/layout/hierarchy1"/>
    <dgm:cxn modelId="{3D37B22B-B756-D549-9738-0581A59DD300}" type="presParOf" srcId="{B8E3917B-69DB-ED49-97F2-C4475007AB68}" destId="{979F50C9-3668-9B4D-88F2-9D66CC7586E9}" srcOrd="1" destOrd="0" presId="urn:microsoft.com/office/officeart/2005/8/layout/hierarchy1"/>
    <dgm:cxn modelId="{D1EEA3DA-EE27-9C4A-BBD0-ED6166B8DA61}" type="presParOf" srcId="{1384BF6F-F905-044F-ABA6-95EDCF70F4C8}" destId="{E35F4B7D-856B-6942-98CF-39A0654A3BB2}" srcOrd="1" destOrd="0" presId="urn:microsoft.com/office/officeart/2005/8/layout/hierarchy1"/>
    <dgm:cxn modelId="{DBE1004A-E1F6-AD42-8E85-99261D21B546}" type="presParOf" srcId="{E35F4B7D-856B-6942-98CF-39A0654A3BB2}" destId="{A1847C34-63BB-A341-88D5-7394A63B4B81}" srcOrd="0" destOrd="0" presId="urn:microsoft.com/office/officeart/2005/8/layout/hierarchy1"/>
    <dgm:cxn modelId="{C968754A-1EA8-1A47-ABF3-8F807A622CA5}" type="presParOf" srcId="{E35F4B7D-856B-6942-98CF-39A0654A3BB2}" destId="{00F2886C-A483-FB4E-9980-D046F978BB66}" srcOrd="1" destOrd="0" presId="urn:microsoft.com/office/officeart/2005/8/layout/hierarchy1"/>
    <dgm:cxn modelId="{5F384CA9-03A3-EE4C-997F-318F8121AD9B}" type="presParOf" srcId="{00F2886C-A483-FB4E-9980-D046F978BB66}" destId="{FCB2EFB2-B636-9640-8DA3-0FF3BE9939C2}" srcOrd="0" destOrd="0" presId="urn:microsoft.com/office/officeart/2005/8/layout/hierarchy1"/>
    <dgm:cxn modelId="{745F0FD0-D197-3548-897D-FC7B88A978B1}" type="presParOf" srcId="{FCB2EFB2-B636-9640-8DA3-0FF3BE9939C2}" destId="{0B9BCE3B-0A3B-6140-B6A5-E252959A782D}" srcOrd="0" destOrd="0" presId="urn:microsoft.com/office/officeart/2005/8/layout/hierarchy1"/>
    <dgm:cxn modelId="{EC44BE6E-1970-524D-ADDB-92736AC94094}" type="presParOf" srcId="{FCB2EFB2-B636-9640-8DA3-0FF3BE9939C2}" destId="{F01C2D28-5219-0143-BC92-D5E1409DDEFA}" srcOrd="1" destOrd="0" presId="urn:microsoft.com/office/officeart/2005/8/layout/hierarchy1"/>
    <dgm:cxn modelId="{8E3A7F45-FE18-AA41-8BD2-9C87D89E3074}" type="presParOf" srcId="{00F2886C-A483-FB4E-9980-D046F978BB66}" destId="{E5DF5EFB-7AD5-5843-9214-B221CCAB1064}" srcOrd="1" destOrd="0" presId="urn:microsoft.com/office/officeart/2005/8/layout/hierarchy1"/>
    <dgm:cxn modelId="{4DC682F1-FBD8-8E43-8315-B7AF684CD0CD}" type="presParOf" srcId="{E5DF5EFB-7AD5-5843-9214-B221CCAB1064}" destId="{1A949B6F-92E3-7B4B-8691-680CB487A870}" srcOrd="0" destOrd="0" presId="urn:microsoft.com/office/officeart/2005/8/layout/hierarchy1"/>
    <dgm:cxn modelId="{B84D750F-7294-1F43-AA91-46355762DC8C}" type="presParOf" srcId="{E5DF5EFB-7AD5-5843-9214-B221CCAB1064}" destId="{D40FC13E-58E5-2541-A74F-9887CF5E5DAE}" srcOrd="1" destOrd="0" presId="urn:microsoft.com/office/officeart/2005/8/layout/hierarchy1"/>
    <dgm:cxn modelId="{AAAA0422-D561-204A-9F76-FC9AACF99862}" type="presParOf" srcId="{D40FC13E-58E5-2541-A74F-9887CF5E5DAE}" destId="{AED2851F-FC17-414A-9B05-DD89426BCAFE}" srcOrd="0" destOrd="0" presId="urn:microsoft.com/office/officeart/2005/8/layout/hierarchy1"/>
    <dgm:cxn modelId="{C551A6EA-1341-364D-83A5-BF214DCE1CCA}" type="presParOf" srcId="{AED2851F-FC17-414A-9B05-DD89426BCAFE}" destId="{EDC7B76C-49F1-494F-A6A9-E979EA46F2D0}" srcOrd="0" destOrd="0" presId="urn:microsoft.com/office/officeart/2005/8/layout/hierarchy1"/>
    <dgm:cxn modelId="{8E78499E-34E1-5143-A989-E99D3880929C}" type="presParOf" srcId="{AED2851F-FC17-414A-9B05-DD89426BCAFE}" destId="{4746BBE6-8B25-D24F-932B-6B55B7021A67}" srcOrd="1" destOrd="0" presId="urn:microsoft.com/office/officeart/2005/8/layout/hierarchy1"/>
    <dgm:cxn modelId="{DE53ED0F-B1B5-1846-9F08-8749CB4D2098}" type="presParOf" srcId="{D40FC13E-58E5-2541-A74F-9887CF5E5DAE}" destId="{F8754516-4407-DA4A-A2B9-E4CE95443331}" srcOrd="1" destOrd="0" presId="urn:microsoft.com/office/officeart/2005/8/layout/hierarchy1"/>
    <dgm:cxn modelId="{F81AE498-0D4C-B841-9A46-1900BAC79FDC}" type="presParOf" srcId="{F8754516-4407-DA4A-A2B9-E4CE95443331}" destId="{4790D911-E7C4-F445-9E26-8C0927C25953}" srcOrd="0" destOrd="0" presId="urn:microsoft.com/office/officeart/2005/8/layout/hierarchy1"/>
    <dgm:cxn modelId="{0741183C-2848-D14F-889A-E1AD2DC2640E}" type="presParOf" srcId="{F8754516-4407-DA4A-A2B9-E4CE95443331}" destId="{EA966E58-8A42-344A-9BC3-84A13F5E034B}" srcOrd="1" destOrd="0" presId="urn:microsoft.com/office/officeart/2005/8/layout/hierarchy1"/>
    <dgm:cxn modelId="{A9B065F9-49AF-F94A-9BF3-05BB15C84066}" type="presParOf" srcId="{EA966E58-8A42-344A-9BC3-84A13F5E034B}" destId="{BB256D13-D28C-F04F-9AAE-3289B0BA4CA5}" srcOrd="0" destOrd="0" presId="urn:microsoft.com/office/officeart/2005/8/layout/hierarchy1"/>
    <dgm:cxn modelId="{7E021167-EFC1-584F-A6CA-BA422C577F7A}" type="presParOf" srcId="{BB256D13-D28C-F04F-9AAE-3289B0BA4CA5}" destId="{DD4B29A1-615B-5A4B-8E4B-95BFC714DE2B}" srcOrd="0" destOrd="0" presId="urn:microsoft.com/office/officeart/2005/8/layout/hierarchy1"/>
    <dgm:cxn modelId="{0A82DC5F-398F-A34C-8838-C1C12B863B6A}" type="presParOf" srcId="{BB256D13-D28C-F04F-9AAE-3289B0BA4CA5}" destId="{54FF930A-3EF8-E24D-ABDF-E57DE1BCBAD9}" srcOrd="1" destOrd="0" presId="urn:microsoft.com/office/officeart/2005/8/layout/hierarchy1"/>
    <dgm:cxn modelId="{143CD635-DB0C-F24E-AE22-2E825EE0C18D}" type="presParOf" srcId="{EA966E58-8A42-344A-9BC3-84A13F5E034B}" destId="{F615BE74-6D04-584E-B5E9-F824C076D4B0}" srcOrd="1" destOrd="0" presId="urn:microsoft.com/office/officeart/2005/8/layout/hierarchy1"/>
    <dgm:cxn modelId="{4EE056AB-7E06-D14A-9630-0967A0671B26}" type="presParOf" srcId="{F615BE74-6D04-584E-B5E9-F824C076D4B0}" destId="{51CCE589-F31A-0A49-B2CF-AD4325ACB9F7}" srcOrd="0" destOrd="0" presId="urn:microsoft.com/office/officeart/2005/8/layout/hierarchy1"/>
    <dgm:cxn modelId="{950C401C-53BF-D14B-A582-81ADDA65ACF6}" type="presParOf" srcId="{F615BE74-6D04-584E-B5E9-F824C076D4B0}" destId="{2EBAA21D-F66E-DE46-B7B1-8EB0CCB410B7}" srcOrd="1" destOrd="0" presId="urn:microsoft.com/office/officeart/2005/8/layout/hierarchy1"/>
    <dgm:cxn modelId="{9CE9D452-3EDE-0A41-A3CF-A8CC1EC1BFDA}" type="presParOf" srcId="{2EBAA21D-F66E-DE46-B7B1-8EB0CCB410B7}" destId="{5940E8D0-1034-044A-8926-881E83D80BD5}" srcOrd="0" destOrd="0" presId="urn:microsoft.com/office/officeart/2005/8/layout/hierarchy1"/>
    <dgm:cxn modelId="{74A7F89C-FD71-8B40-8B1A-E7DCF1CC8AA6}" type="presParOf" srcId="{5940E8D0-1034-044A-8926-881E83D80BD5}" destId="{2C446B40-1EF3-D94F-B897-2D322F0152CA}" srcOrd="0" destOrd="0" presId="urn:microsoft.com/office/officeart/2005/8/layout/hierarchy1"/>
    <dgm:cxn modelId="{8DFDE7FF-4E02-EB48-B5ED-555BA17FD117}" type="presParOf" srcId="{5940E8D0-1034-044A-8926-881E83D80BD5}" destId="{C7416B37-AAB9-BA49-968D-617EC812F705}" srcOrd="1" destOrd="0" presId="urn:microsoft.com/office/officeart/2005/8/layout/hierarchy1"/>
    <dgm:cxn modelId="{AE83CD7D-14C0-1243-8966-E39AE2DDD3E1}" type="presParOf" srcId="{2EBAA21D-F66E-DE46-B7B1-8EB0CCB410B7}" destId="{B24AA151-38F6-0C41-8644-8EC20674B7D5}" srcOrd="1" destOrd="0" presId="urn:microsoft.com/office/officeart/2005/8/layout/hierarchy1"/>
    <dgm:cxn modelId="{EC3F1C43-BC32-CF44-BE3E-BB9F943BA980}" type="presParOf" srcId="{F8754516-4407-DA4A-A2B9-E4CE95443331}" destId="{CA96993E-8C1A-BB4E-995D-10CC41532591}" srcOrd="2" destOrd="0" presId="urn:microsoft.com/office/officeart/2005/8/layout/hierarchy1"/>
    <dgm:cxn modelId="{BFE19523-F41F-1C46-BFEA-456DE5EC8441}" type="presParOf" srcId="{F8754516-4407-DA4A-A2B9-E4CE95443331}" destId="{867EB452-BF8D-9741-A4D8-F8F8C7E11C70}" srcOrd="3" destOrd="0" presId="urn:microsoft.com/office/officeart/2005/8/layout/hierarchy1"/>
    <dgm:cxn modelId="{91861B48-BB21-8648-A2E8-6DDC245567E4}" type="presParOf" srcId="{867EB452-BF8D-9741-A4D8-F8F8C7E11C70}" destId="{6D3B890C-EF5A-0B44-A612-6D3A48B6D616}" srcOrd="0" destOrd="0" presId="urn:microsoft.com/office/officeart/2005/8/layout/hierarchy1"/>
    <dgm:cxn modelId="{207D7CF7-9665-6B4E-A71F-47EBD6FC4B86}" type="presParOf" srcId="{6D3B890C-EF5A-0B44-A612-6D3A48B6D616}" destId="{DE50C33D-BBD5-934C-AC4A-D72F48BFEADA}" srcOrd="0" destOrd="0" presId="urn:microsoft.com/office/officeart/2005/8/layout/hierarchy1"/>
    <dgm:cxn modelId="{0D26A3BB-0D3A-AB41-929E-E4AABCE0682C}" type="presParOf" srcId="{6D3B890C-EF5A-0B44-A612-6D3A48B6D616}" destId="{93274F87-6AF5-5348-A78C-9E57FE9641FC}" srcOrd="1" destOrd="0" presId="urn:microsoft.com/office/officeart/2005/8/layout/hierarchy1"/>
    <dgm:cxn modelId="{4B934E56-8AA1-2940-A5E9-60482BD37E48}" type="presParOf" srcId="{867EB452-BF8D-9741-A4D8-F8F8C7E11C70}" destId="{B92EE166-50F8-B949-964A-DE2ACE93CADA}" srcOrd="1" destOrd="0" presId="urn:microsoft.com/office/officeart/2005/8/layout/hierarchy1"/>
    <dgm:cxn modelId="{92543C90-9A0E-7545-9EB8-7984BED67E4A}" type="presParOf" srcId="{E5DF5EFB-7AD5-5843-9214-B221CCAB1064}" destId="{BD519789-7FB9-9449-9078-D9C3E9A445F9}" srcOrd="2" destOrd="0" presId="urn:microsoft.com/office/officeart/2005/8/layout/hierarchy1"/>
    <dgm:cxn modelId="{70C4C5B0-4E88-8F46-A8D5-D16020A2D9D9}" type="presParOf" srcId="{E5DF5EFB-7AD5-5843-9214-B221CCAB1064}" destId="{0FD66CCD-3871-5643-867D-F02739D913BF}" srcOrd="3" destOrd="0" presId="urn:microsoft.com/office/officeart/2005/8/layout/hierarchy1"/>
    <dgm:cxn modelId="{A08E0216-56D5-5F4A-A7E4-98F0DF05D49A}" type="presParOf" srcId="{0FD66CCD-3871-5643-867D-F02739D913BF}" destId="{8A0273F9-E624-8A45-ADA6-0FA4210A039D}" srcOrd="0" destOrd="0" presId="urn:microsoft.com/office/officeart/2005/8/layout/hierarchy1"/>
    <dgm:cxn modelId="{84AF3DF9-0EC5-8547-AA82-7E50E515FDA8}" type="presParOf" srcId="{8A0273F9-E624-8A45-ADA6-0FA4210A039D}" destId="{EF23638B-B0C1-A540-84AF-70EF349559AF}" srcOrd="0" destOrd="0" presId="urn:microsoft.com/office/officeart/2005/8/layout/hierarchy1"/>
    <dgm:cxn modelId="{81EF1457-E0D2-6C4A-84EC-700FB7486C91}" type="presParOf" srcId="{8A0273F9-E624-8A45-ADA6-0FA4210A039D}" destId="{746AA533-B146-434E-8F24-2EF9222D5D4C}" srcOrd="1" destOrd="0" presId="urn:microsoft.com/office/officeart/2005/8/layout/hierarchy1"/>
    <dgm:cxn modelId="{BAB90C44-93C7-214E-91AC-37ED05B1FEA4}" type="presParOf" srcId="{0FD66CCD-3871-5643-867D-F02739D913BF}" destId="{09075AB1-20B7-9C45-9A6A-2924F5759F2F}" srcOrd="1" destOrd="0" presId="urn:microsoft.com/office/officeart/2005/8/layout/hierarchy1"/>
    <dgm:cxn modelId="{80CA9792-6961-1244-B60E-920AFD85419C}" type="presParOf" srcId="{09075AB1-20B7-9C45-9A6A-2924F5759F2F}" destId="{F519AE6E-E833-0C40-A712-37D7497F65BB}" srcOrd="0" destOrd="0" presId="urn:microsoft.com/office/officeart/2005/8/layout/hierarchy1"/>
    <dgm:cxn modelId="{6488B53C-7D2A-D045-AB4B-274D57906143}" type="presParOf" srcId="{09075AB1-20B7-9C45-9A6A-2924F5759F2F}" destId="{31007F7A-5A13-8E44-B365-1AD124AC37AF}" srcOrd="1" destOrd="0" presId="urn:microsoft.com/office/officeart/2005/8/layout/hierarchy1"/>
    <dgm:cxn modelId="{409D05B2-FA14-7B40-97C4-973491542C5F}" type="presParOf" srcId="{31007F7A-5A13-8E44-B365-1AD124AC37AF}" destId="{C00BFB89-91FD-804B-B682-7DE40188AC7B}" srcOrd="0" destOrd="0" presId="urn:microsoft.com/office/officeart/2005/8/layout/hierarchy1"/>
    <dgm:cxn modelId="{C1C3A019-2370-5345-B4AC-3BCEB06D38CB}" type="presParOf" srcId="{C00BFB89-91FD-804B-B682-7DE40188AC7B}" destId="{D4723417-4EFD-4341-83F1-7DBA4C9CF3E3}" srcOrd="0" destOrd="0" presId="urn:microsoft.com/office/officeart/2005/8/layout/hierarchy1"/>
    <dgm:cxn modelId="{319A1EF6-ADE2-D946-B837-0EF805D391E5}" type="presParOf" srcId="{C00BFB89-91FD-804B-B682-7DE40188AC7B}" destId="{65C71F2F-ACBD-8D41-922C-32E0DFC283AB}" srcOrd="1" destOrd="0" presId="urn:microsoft.com/office/officeart/2005/8/layout/hierarchy1"/>
    <dgm:cxn modelId="{C2B8007D-F5DA-AF4B-96D4-8DB297477619}" type="presParOf" srcId="{31007F7A-5A13-8E44-B365-1AD124AC37AF}" destId="{EBDECE22-DAFA-A945-B9C9-94B897952107}" srcOrd="1" destOrd="0" presId="urn:microsoft.com/office/officeart/2005/8/layout/hierarchy1"/>
    <dgm:cxn modelId="{957B93F2-911A-044C-969D-F6B33A76B4E6}" type="presParOf" srcId="{EBDECE22-DAFA-A945-B9C9-94B897952107}" destId="{5F65090C-57B6-5449-BA1C-31D81195ECC0}" srcOrd="0" destOrd="0" presId="urn:microsoft.com/office/officeart/2005/8/layout/hierarchy1"/>
    <dgm:cxn modelId="{9714E67D-423C-4B48-948C-81E00E2B7F3E}" type="presParOf" srcId="{EBDECE22-DAFA-A945-B9C9-94B897952107}" destId="{72CC253F-7102-A64E-A489-AEC6652D9271}" srcOrd="1" destOrd="0" presId="urn:microsoft.com/office/officeart/2005/8/layout/hierarchy1"/>
    <dgm:cxn modelId="{55E2E279-504F-314F-BCE5-30CB96A5B5B8}" type="presParOf" srcId="{72CC253F-7102-A64E-A489-AEC6652D9271}" destId="{B639F7B1-5BD5-F04A-A3FC-F3A284A11EB0}" srcOrd="0" destOrd="0" presId="urn:microsoft.com/office/officeart/2005/8/layout/hierarchy1"/>
    <dgm:cxn modelId="{7698433A-EC23-D44C-BEEA-16E198E01720}" type="presParOf" srcId="{B639F7B1-5BD5-F04A-A3FC-F3A284A11EB0}" destId="{145ED0D3-5259-3441-99BB-F7AEFAA7447E}" srcOrd="0" destOrd="0" presId="urn:microsoft.com/office/officeart/2005/8/layout/hierarchy1"/>
    <dgm:cxn modelId="{5EDB6E8E-0C3F-9842-8A87-5090E05DD30A}" type="presParOf" srcId="{B639F7B1-5BD5-F04A-A3FC-F3A284A11EB0}" destId="{367FB588-70BF-4F48-B569-0242E4CF9798}" srcOrd="1" destOrd="0" presId="urn:microsoft.com/office/officeart/2005/8/layout/hierarchy1"/>
    <dgm:cxn modelId="{FC06E992-D458-0F4F-AA1C-C7DB22860F3C}" type="presParOf" srcId="{72CC253F-7102-A64E-A489-AEC6652D9271}" destId="{91F49E8B-D291-E848-8C27-CE5D418DD649}" srcOrd="1" destOrd="0" presId="urn:microsoft.com/office/officeart/2005/8/layout/hierarchy1"/>
    <dgm:cxn modelId="{8FB156D0-1599-EC47-91C8-9A57D9EFC549}" type="presParOf" srcId="{09075AB1-20B7-9C45-9A6A-2924F5759F2F}" destId="{361D4674-4998-B549-9E48-A7B55E0AD689}" srcOrd="2" destOrd="0" presId="urn:microsoft.com/office/officeart/2005/8/layout/hierarchy1"/>
    <dgm:cxn modelId="{7C25865E-1026-E746-9C2E-3CE47512319C}" type="presParOf" srcId="{09075AB1-20B7-9C45-9A6A-2924F5759F2F}" destId="{AE973EB4-34AB-4E4C-A3DB-BCC23B213960}" srcOrd="3" destOrd="0" presId="urn:microsoft.com/office/officeart/2005/8/layout/hierarchy1"/>
    <dgm:cxn modelId="{D9F1B4CC-9C80-954E-A1A7-80FB4599904C}" type="presParOf" srcId="{AE973EB4-34AB-4E4C-A3DB-BCC23B213960}" destId="{928537C7-F83F-D64C-90AB-53B1591CC632}" srcOrd="0" destOrd="0" presId="urn:microsoft.com/office/officeart/2005/8/layout/hierarchy1"/>
    <dgm:cxn modelId="{98AA1E85-308D-C540-A4DD-6755FA27A16D}" type="presParOf" srcId="{928537C7-F83F-D64C-90AB-53B1591CC632}" destId="{88E62438-4352-4945-895D-67707A6D73BD}" srcOrd="0" destOrd="0" presId="urn:microsoft.com/office/officeart/2005/8/layout/hierarchy1"/>
    <dgm:cxn modelId="{37147E54-C523-4F4F-9C1A-E5513BF9E131}" type="presParOf" srcId="{928537C7-F83F-D64C-90AB-53B1591CC632}" destId="{226D105C-6484-F54A-9259-56BE49C620CD}" srcOrd="1" destOrd="0" presId="urn:microsoft.com/office/officeart/2005/8/layout/hierarchy1"/>
    <dgm:cxn modelId="{98DAC73B-D3CB-9144-A305-8C3B3E20EF9A}" type="presParOf" srcId="{AE973EB4-34AB-4E4C-A3DB-BCC23B213960}" destId="{5BF1A2A6-BCA0-A248-81A7-05E375846893}" srcOrd="1" destOrd="0" presId="urn:microsoft.com/office/officeart/2005/8/layout/hierarchy1"/>
    <dgm:cxn modelId="{B241EF93-9CCE-9A4D-ABE1-E7993CB44AA2}" type="presParOf" srcId="{E35F4B7D-856B-6942-98CF-39A0654A3BB2}" destId="{576276E3-77E9-6A4D-9484-43B33FF08E65}" srcOrd="2" destOrd="0" presId="urn:microsoft.com/office/officeart/2005/8/layout/hierarchy1"/>
    <dgm:cxn modelId="{709F2EF5-D050-794D-88DD-E30BA8FC8BAE}" type="presParOf" srcId="{E35F4B7D-856B-6942-98CF-39A0654A3BB2}" destId="{CDF71528-9ECE-244B-9479-BDBF5AE354C7}" srcOrd="3" destOrd="0" presId="urn:microsoft.com/office/officeart/2005/8/layout/hierarchy1"/>
    <dgm:cxn modelId="{2DD38E4E-DBAD-2B47-B703-C2244F97B89B}" type="presParOf" srcId="{CDF71528-9ECE-244B-9479-BDBF5AE354C7}" destId="{859CDB0C-CF1E-3B40-90E6-587BB68BF396}" srcOrd="0" destOrd="0" presId="urn:microsoft.com/office/officeart/2005/8/layout/hierarchy1"/>
    <dgm:cxn modelId="{528F3834-51EC-474F-AB81-B52D9D98CCDB}" type="presParOf" srcId="{859CDB0C-CF1E-3B40-90E6-587BB68BF396}" destId="{249D53F4-4AD4-F242-AC19-29AE11E56AE7}" srcOrd="0" destOrd="0" presId="urn:microsoft.com/office/officeart/2005/8/layout/hierarchy1"/>
    <dgm:cxn modelId="{13F98BF9-7808-8A4E-8E82-C8C755E426A4}" type="presParOf" srcId="{859CDB0C-CF1E-3B40-90E6-587BB68BF396}" destId="{A4F3E228-66E7-B146-9770-E75BBE7EDBF2}" srcOrd="1" destOrd="0" presId="urn:microsoft.com/office/officeart/2005/8/layout/hierarchy1"/>
    <dgm:cxn modelId="{608DDEE2-0B3A-E442-BAFE-0F324C429790}" type="presParOf" srcId="{CDF71528-9ECE-244B-9479-BDBF5AE354C7}" destId="{77D83ED9-49CD-7847-9928-291970203FA3}" srcOrd="1" destOrd="0" presId="urn:microsoft.com/office/officeart/2005/8/layout/hierarchy1"/>
    <dgm:cxn modelId="{A5D8A08C-1F2D-1444-AF52-6332B8EDD809}" type="presParOf" srcId="{77D83ED9-49CD-7847-9928-291970203FA3}" destId="{09F1D082-318E-6A42-82A9-4DA4C9CB8B37}" srcOrd="0" destOrd="0" presId="urn:microsoft.com/office/officeart/2005/8/layout/hierarchy1"/>
    <dgm:cxn modelId="{07142805-15FA-D140-BDAF-3B1CB3C7B915}" type="presParOf" srcId="{77D83ED9-49CD-7847-9928-291970203FA3}" destId="{9F589CA7-E569-024C-B2D0-3BBC2B3905EF}" srcOrd="1" destOrd="0" presId="urn:microsoft.com/office/officeart/2005/8/layout/hierarchy1"/>
    <dgm:cxn modelId="{D9E748F9-8AAF-6047-9F79-E0C5A3907884}" type="presParOf" srcId="{9F589CA7-E569-024C-B2D0-3BBC2B3905EF}" destId="{309E12CB-597C-1841-992E-F8E3B02B6545}" srcOrd="0" destOrd="0" presId="urn:microsoft.com/office/officeart/2005/8/layout/hierarchy1"/>
    <dgm:cxn modelId="{A958BED0-478B-FF4E-B378-BA77B9047891}" type="presParOf" srcId="{309E12CB-597C-1841-992E-F8E3B02B6545}" destId="{E11731AF-48FD-354C-8764-6899AA5A007F}" srcOrd="0" destOrd="0" presId="urn:microsoft.com/office/officeart/2005/8/layout/hierarchy1"/>
    <dgm:cxn modelId="{83B463FE-DDD5-9C49-8A27-9A1DD8DF6250}" type="presParOf" srcId="{309E12CB-597C-1841-992E-F8E3B02B6545}" destId="{CFF7221E-C2A0-6A46-BCF5-AA5785E94435}" srcOrd="1" destOrd="0" presId="urn:microsoft.com/office/officeart/2005/8/layout/hierarchy1"/>
    <dgm:cxn modelId="{97E2744D-AF80-3B48-87FB-3C5609BEE499}" type="presParOf" srcId="{9F589CA7-E569-024C-B2D0-3BBC2B3905EF}" destId="{442C3B6E-AA95-9442-8F51-A00BD2D933A6}" srcOrd="1" destOrd="0" presId="urn:microsoft.com/office/officeart/2005/8/layout/hierarchy1"/>
    <dgm:cxn modelId="{E87D7074-C6E9-0044-BC39-A95E1B5DA62C}" type="presParOf" srcId="{442C3B6E-AA95-9442-8F51-A00BD2D933A6}" destId="{876F0FDD-74DE-4047-9C6E-D3CC8121DFA2}" srcOrd="0" destOrd="0" presId="urn:microsoft.com/office/officeart/2005/8/layout/hierarchy1"/>
    <dgm:cxn modelId="{F82A8A3E-5CDB-D24A-89B3-220137410CCB}" type="presParOf" srcId="{442C3B6E-AA95-9442-8F51-A00BD2D933A6}" destId="{39CC7371-030E-1B4C-B6BE-3D1B6F11E3AC}" srcOrd="1" destOrd="0" presId="urn:microsoft.com/office/officeart/2005/8/layout/hierarchy1"/>
    <dgm:cxn modelId="{D74688D0-057B-9F48-99F4-FBF021D6E5E6}" type="presParOf" srcId="{39CC7371-030E-1B4C-B6BE-3D1B6F11E3AC}" destId="{BD983572-F99C-1542-B19F-7D6C67F3F2A6}" srcOrd="0" destOrd="0" presId="urn:microsoft.com/office/officeart/2005/8/layout/hierarchy1"/>
    <dgm:cxn modelId="{B240B9FC-7B69-454A-870C-952BB3297F05}" type="presParOf" srcId="{BD983572-F99C-1542-B19F-7D6C67F3F2A6}" destId="{E4C54680-1EFA-1C47-A2AB-A3CEA0B40040}" srcOrd="0" destOrd="0" presId="urn:microsoft.com/office/officeart/2005/8/layout/hierarchy1"/>
    <dgm:cxn modelId="{61487D75-F7B1-4A41-B4D4-0362C9306316}" type="presParOf" srcId="{BD983572-F99C-1542-B19F-7D6C67F3F2A6}" destId="{03DD4A74-3577-0645-AB20-35A8685F00E9}" srcOrd="1" destOrd="0" presId="urn:microsoft.com/office/officeart/2005/8/layout/hierarchy1"/>
    <dgm:cxn modelId="{4B439223-C6F9-B641-AA7A-638BC85150E6}" type="presParOf" srcId="{39CC7371-030E-1B4C-B6BE-3D1B6F11E3AC}" destId="{4249C904-2FD5-BF4D-B4CA-15169C6A8560}" srcOrd="1" destOrd="0" presId="urn:microsoft.com/office/officeart/2005/8/layout/hierarchy1"/>
    <dgm:cxn modelId="{8350F167-7FC4-8C4F-B46A-EF030C837F7B}" type="presParOf" srcId="{442C3B6E-AA95-9442-8F51-A00BD2D933A6}" destId="{5D4DA16E-8A6A-FA4D-ADFC-24FBF281BF1D}" srcOrd="2" destOrd="0" presId="urn:microsoft.com/office/officeart/2005/8/layout/hierarchy1"/>
    <dgm:cxn modelId="{48776DA7-B36D-A540-82BA-8264A3B48A20}" type="presParOf" srcId="{442C3B6E-AA95-9442-8F51-A00BD2D933A6}" destId="{62A616D8-3D43-6049-A6F8-697E46B27959}" srcOrd="3" destOrd="0" presId="urn:microsoft.com/office/officeart/2005/8/layout/hierarchy1"/>
    <dgm:cxn modelId="{B5C410C6-DEF3-F34B-BF75-A3A139E1B361}" type="presParOf" srcId="{62A616D8-3D43-6049-A6F8-697E46B27959}" destId="{631A0B3D-6689-6744-9C0E-47FFC52FB220}" srcOrd="0" destOrd="0" presId="urn:microsoft.com/office/officeart/2005/8/layout/hierarchy1"/>
    <dgm:cxn modelId="{80D641E7-B58F-2843-B185-7FF3E034442B}" type="presParOf" srcId="{631A0B3D-6689-6744-9C0E-47FFC52FB220}" destId="{A0BC007B-C61C-4D41-B0AC-81880F6249A7}" srcOrd="0" destOrd="0" presId="urn:microsoft.com/office/officeart/2005/8/layout/hierarchy1"/>
    <dgm:cxn modelId="{74490160-FF30-C640-B830-28E5C7FC72B7}" type="presParOf" srcId="{631A0B3D-6689-6744-9C0E-47FFC52FB220}" destId="{383A8425-A64B-A94C-895A-9E5E4769F9A3}" srcOrd="1" destOrd="0" presId="urn:microsoft.com/office/officeart/2005/8/layout/hierarchy1"/>
    <dgm:cxn modelId="{602B9DE8-02B4-B541-BF99-F3D60CE47798}" type="presParOf" srcId="{62A616D8-3D43-6049-A6F8-697E46B27959}" destId="{342F2D22-5213-5545-B7DF-581FFF452696}" srcOrd="1" destOrd="0" presId="urn:microsoft.com/office/officeart/2005/8/layout/hierarchy1"/>
    <dgm:cxn modelId="{3A1CF939-D64A-4244-9534-D70715C61465}" type="presParOf" srcId="{77D83ED9-49CD-7847-9928-291970203FA3}" destId="{2D601742-1227-704A-81DA-79778544712B}" srcOrd="2" destOrd="0" presId="urn:microsoft.com/office/officeart/2005/8/layout/hierarchy1"/>
    <dgm:cxn modelId="{F22110EE-0464-8241-B8F9-0DF8B12937D5}" type="presParOf" srcId="{77D83ED9-49CD-7847-9928-291970203FA3}" destId="{D87AE8F5-A76C-8A4F-9C5D-5114529759D3}" srcOrd="3" destOrd="0" presId="urn:microsoft.com/office/officeart/2005/8/layout/hierarchy1"/>
    <dgm:cxn modelId="{A74FABA5-B031-1F48-B592-7C55E1F24931}" type="presParOf" srcId="{D87AE8F5-A76C-8A4F-9C5D-5114529759D3}" destId="{7237D5C0-9048-554F-AF8F-82EFC94414D9}" srcOrd="0" destOrd="0" presId="urn:microsoft.com/office/officeart/2005/8/layout/hierarchy1"/>
    <dgm:cxn modelId="{762985B0-EC20-1A43-A9A4-D39EBF1F46C6}" type="presParOf" srcId="{7237D5C0-9048-554F-AF8F-82EFC94414D9}" destId="{EF457B3F-CC5A-2A40-B41D-28651CC5A404}" srcOrd="0" destOrd="0" presId="urn:microsoft.com/office/officeart/2005/8/layout/hierarchy1"/>
    <dgm:cxn modelId="{D77BA63F-B5B5-3B48-825A-D45E90664F94}" type="presParOf" srcId="{7237D5C0-9048-554F-AF8F-82EFC94414D9}" destId="{090127A0-70D9-0246-BA33-068E3AF96177}" srcOrd="1" destOrd="0" presId="urn:microsoft.com/office/officeart/2005/8/layout/hierarchy1"/>
    <dgm:cxn modelId="{79274A5E-2EB5-9A41-B686-82AD543134E5}" type="presParOf" srcId="{D87AE8F5-A76C-8A4F-9C5D-5114529759D3}" destId="{E0830E65-BB85-8A4D-AD04-D5AE1BB2AC95}" srcOrd="1" destOrd="0" presId="urn:microsoft.com/office/officeart/2005/8/layout/hierarchy1"/>
    <dgm:cxn modelId="{AEF7F22F-2932-BA44-80D3-9AE87493580A}" type="presParOf" srcId="{E0830E65-BB85-8A4D-AD04-D5AE1BB2AC95}" destId="{0E3D1F98-F218-F447-A0C7-D64D48CC9211}" srcOrd="0" destOrd="0" presId="urn:microsoft.com/office/officeart/2005/8/layout/hierarchy1"/>
    <dgm:cxn modelId="{05440188-2BE7-B342-AB78-FD8DBD1FEBA7}" type="presParOf" srcId="{E0830E65-BB85-8A4D-AD04-D5AE1BB2AC95}" destId="{96D12DAA-9925-1D4C-9074-49E04CE9C613}" srcOrd="1" destOrd="0" presId="urn:microsoft.com/office/officeart/2005/8/layout/hierarchy1"/>
    <dgm:cxn modelId="{08EBA3CD-74AD-9E4F-A5DA-E7F56AEA8283}" type="presParOf" srcId="{96D12DAA-9925-1D4C-9074-49E04CE9C613}" destId="{9A776025-F007-224A-8C8A-06C83DA75F00}" srcOrd="0" destOrd="0" presId="urn:microsoft.com/office/officeart/2005/8/layout/hierarchy1"/>
    <dgm:cxn modelId="{C611ECBC-66CF-6B48-AE6F-238CEA4D7FBC}" type="presParOf" srcId="{9A776025-F007-224A-8C8A-06C83DA75F00}" destId="{DC290AFB-F8BB-474E-BF00-81DC46D7C23C}" srcOrd="0" destOrd="0" presId="urn:microsoft.com/office/officeart/2005/8/layout/hierarchy1"/>
    <dgm:cxn modelId="{9A637693-6B24-3548-874E-6DD871320EC1}" type="presParOf" srcId="{9A776025-F007-224A-8C8A-06C83DA75F00}" destId="{F1CB83C6-F8A0-9C46-9A59-9DE259A98661}" srcOrd="1" destOrd="0" presId="urn:microsoft.com/office/officeart/2005/8/layout/hierarchy1"/>
    <dgm:cxn modelId="{1D4C743B-903E-C247-94A1-3238A5BD1375}" type="presParOf" srcId="{96D12DAA-9925-1D4C-9074-49E04CE9C613}" destId="{7383B382-F812-6941-A129-1822A5CBE1B8}" srcOrd="1" destOrd="0" presId="urn:microsoft.com/office/officeart/2005/8/layout/hierarchy1"/>
    <dgm:cxn modelId="{18DCDD11-C9C2-A344-B18E-762AC1713DF5}" type="presParOf" srcId="{E0830E65-BB85-8A4D-AD04-D5AE1BB2AC95}" destId="{E1B03B08-AC43-914B-AD8C-E38DCDF59D55}" srcOrd="2" destOrd="0" presId="urn:microsoft.com/office/officeart/2005/8/layout/hierarchy1"/>
    <dgm:cxn modelId="{687E64C6-EF80-5A4D-8F08-1026364D9D53}" type="presParOf" srcId="{E0830E65-BB85-8A4D-AD04-D5AE1BB2AC95}" destId="{851BF2FB-E5AA-D74A-8AC2-F443B513AB6E}" srcOrd="3" destOrd="0" presId="urn:microsoft.com/office/officeart/2005/8/layout/hierarchy1"/>
    <dgm:cxn modelId="{810AA980-CDCF-6B48-9818-1DC5673F840B}" type="presParOf" srcId="{851BF2FB-E5AA-D74A-8AC2-F443B513AB6E}" destId="{FAA52B9C-0FAB-0142-BF66-57B4A564BE3E}" srcOrd="0" destOrd="0" presId="urn:microsoft.com/office/officeart/2005/8/layout/hierarchy1"/>
    <dgm:cxn modelId="{62AB6C89-D04C-6947-A3A4-8576C15F7008}" type="presParOf" srcId="{FAA52B9C-0FAB-0142-BF66-57B4A564BE3E}" destId="{7AF6CB78-6649-3E46-A7B4-7B0C7A5CAAF7}" srcOrd="0" destOrd="0" presId="urn:microsoft.com/office/officeart/2005/8/layout/hierarchy1"/>
    <dgm:cxn modelId="{DA77D404-DF4D-7743-9095-3DD3FD076D6C}" type="presParOf" srcId="{FAA52B9C-0FAB-0142-BF66-57B4A564BE3E}" destId="{B7FDA712-BD34-E749-BCD0-EECC94394B8D}" srcOrd="1" destOrd="0" presId="urn:microsoft.com/office/officeart/2005/8/layout/hierarchy1"/>
    <dgm:cxn modelId="{7E78EC16-A930-8148-AE4B-57D0CA685A5E}" type="presParOf" srcId="{851BF2FB-E5AA-D74A-8AC2-F443B513AB6E}" destId="{5C076843-338F-E144-97E3-CD81CF0790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EFBFD-9221-4848-AF87-85596C042FD8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5803FD-62FB-2840-8F5E-C33272C09E73}">
      <dgm:prSet phldrT="[Text]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Candidate Entity Generation</a:t>
          </a:r>
          <a:endParaRPr lang="en-US" dirty="0"/>
        </a:p>
      </dgm:t>
    </dgm:pt>
    <dgm:pt modelId="{C6BE845D-D536-5046-98DB-4A66C9B05BC1}" type="parTrans" cxnId="{43E0FD8F-AF7C-2A40-B8B9-CB9946E47874}">
      <dgm:prSet/>
      <dgm:spPr/>
      <dgm:t>
        <a:bodyPr/>
        <a:lstStyle/>
        <a:p>
          <a:endParaRPr lang="en-US"/>
        </a:p>
      </dgm:t>
    </dgm:pt>
    <dgm:pt modelId="{915E45C8-3BEC-A74C-8440-C7649177CEFE}" type="sibTrans" cxnId="{43E0FD8F-AF7C-2A40-B8B9-CB9946E47874}">
      <dgm:prSet/>
      <dgm:spPr/>
      <dgm:t>
        <a:bodyPr/>
        <a:lstStyle/>
        <a:p>
          <a:endParaRPr lang="en-US"/>
        </a:p>
      </dgm:t>
    </dgm:pt>
    <dgm:pt modelId="{7B577A2B-0CBE-5E4C-AD2D-52725F07B1AE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Name Entity Disambiguation</a:t>
          </a:r>
          <a:endParaRPr lang="en-US" dirty="0"/>
        </a:p>
      </dgm:t>
    </dgm:pt>
    <dgm:pt modelId="{226A1262-B52A-7D4F-A16F-6328CE1F99D5}" type="parTrans" cxnId="{551AEBDA-7F2B-4640-9F9F-7C94440990F9}">
      <dgm:prSet/>
      <dgm:spPr/>
      <dgm:t>
        <a:bodyPr/>
        <a:lstStyle/>
        <a:p>
          <a:endParaRPr lang="en-US"/>
        </a:p>
      </dgm:t>
    </dgm:pt>
    <dgm:pt modelId="{09254E0A-12C1-8F43-BDDD-61DAB1CD489C}" type="sibTrans" cxnId="{551AEBDA-7F2B-4640-9F9F-7C94440990F9}">
      <dgm:prSet/>
      <dgm:spPr/>
      <dgm:t>
        <a:bodyPr/>
        <a:lstStyle/>
        <a:p>
          <a:endParaRPr lang="en-US"/>
        </a:p>
      </dgm:t>
    </dgm:pt>
    <dgm:pt modelId="{891F3637-163C-CF48-942A-5E1C9F4860B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err="1" smtClean="0"/>
            <a:t>Unlinkable</a:t>
          </a:r>
          <a:r>
            <a:rPr lang="en-US" dirty="0" smtClean="0"/>
            <a:t> Mention Prediction</a:t>
          </a:r>
          <a:endParaRPr lang="en-US" dirty="0"/>
        </a:p>
      </dgm:t>
    </dgm:pt>
    <dgm:pt modelId="{AB45E0B4-5165-2A4F-8436-8D570BD038D5}" type="parTrans" cxnId="{B1D1A2C8-4B25-5F4C-B650-20E36D4F81DA}">
      <dgm:prSet/>
      <dgm:spPr/>
      <dgm:t>
        <a:bodyPr/>
        <a:lstStyle/>
        <a:p>
          <a:endParaRPr lang="en-US"/>
        </a:p>
      </dgm:t>
    </dgm:pt>
    <dgm:pt modelId="{C1B1F8D1-3FFF-A842-92DF-4BC5BF028912}" type="sibTrans" cxnId="{B1D1A2C8-4B25-5F4C-B650-20E36D4F81DA}">
      <dgm:prSet/>
      <dgm:spPr/>
      <dgm:t>
        <a:bodyPr/>
        <a:lstStyle/>
        <a:p>
          <a:endParaRPr lang="en-US"/>
        </a:p>
      </dgm:t>
    </dgm:pt>
    <dgm:pt modelId="{D390A6C0-CF34-6243-8E9E-69AF770658D8}" type="pres">
      <dgm:prSet presAssocID="{2D7EFBFD-9221-4848-AF87-85596C042F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54FAEF-8059-E54B-980E-FF9274BC679C}" type="pres">
      <dgm:prSet presAssocID="{DC5803FD-62FB-2840-8F5E-C33272C09E73}" presName="composite" presStyleCnt="0"/>
      <dgm:spPr/>
    </dgm:pt>
    <dgm:pt modelId="{589F1579-0863-BB45-96B5-8CA609CDAC3C}" type="pres">
      <dgm:prSet presAssocID="{DC5803FD-62FB-2840-8F5E-C33272C09E73}" presName="bentUpArrow1" presStyleLbl="alignImgPlace1" presStyleIdx="0" presStyleCnt="2" custLinFactNeighborX="-42750"/>
      <dgm:spPr/>
    </dgm:pt>
    <dgm:pt modelId="{6F94BA47-D985-3F47-A404-C57E561DDDCA}" type="pres">
      <dgm:prSet presAssocID="{DC5803FD-62FB-2840-8F5E-C33272C09E73}" presName="ParentText" presStyleLbl="node1" presStyleIdx="0" presStyleCnt="3" custScaleX="240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DFD3F-1266-E04E-9BFE-F23745E0BC0B}" type="pres">
      <dgm:prSet presAssocID="{DC5803FD-62FB-2840-8F5E-C33272C09E73}" presName="ChildText" presStyleLbl="revTx" presStyleIdx="0" presStyleCnt="2" custScaleX="133523" custLinFactX="19709" custLinFactNeighborX="100000" custLinFactNeighborY="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E7402-DD8C-A345-8E7B-BF251D85BC66}" type="pres">
      <dgm:prSet presAssocID="{915E45C8-3BEC-A74C-8440-C7649177CEFE}" presName="sibTrans" presStyleCnt="0"/>
      <dgm:spPr/>
    </dgm:pt>
    <dgm:pt modelId="{B802D0DC-B2E6-CE49-88FE-CBCB971CDF56}" type="pres">
      <dgm:prSet presAssocID="{7B577A2B-0CBE-5E4C-AD2D-52725F07B1AE}" presName="composite" presStyleCnt="0"/>
      <dgm:spPr/>
    </dgm:pt>
    <dgm:pt modelId="{9D95A6AA-7C8D-794E-9A0B-4439418ACD68}" type="pres">
      <dgm:prSet presAssocID="{7B577A2B-0CBE-5E4C-AD2D-52725F07B1AE}" presName="bentUpArrow1" presStyleLbl="alignImgPlace1" presStyleIdx="1" presStyleCnt="2" custLinFactNeighborX="-31350"/>
      <dgm:spPr/>
    </dgm:pt>
    <dgm:pt modelId="{8A6F2F05-B53C-5840-A2E9-1A3E66F5E804}" type="pres">
      <dgm:prSet presAssocID="{7B577A2B-0CBE-5E4C-AD2D-52725F07B1AE}" presName="ParentText" presStyleLbl="node1" presStyleIdx="1" presStyleCnt="3" custScaleX="227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D6F0D-C2F4-BC48-A37A-C666C7E4EEE9}" type="pres">
      <dgm:prSet presAssocID="{7B577A2B-0CBE-5E4C-AD2D-52725F07B1AE}" presName="ChildText" presStyleLbl="revTx" presStyleIdx="1" presStyleCnt="2" custLinFactNeighborX="78812" custLinFactNeighborY="-6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7484-BED3-3C44-A771-C3355459051B}" type="pres">
      <dgm:prSet presAssocID="{09254E0A-12C1-8F43-BDDD-61DAB1CD489C}" presName="sibTrans" presStyleCnt="0"/>
      <dgm:spPr/>
    </dgm:pt>
    <dgm:pt modelId="{431A054F-D5AC-1842-A8B3-71D0596E7C53}" type="pres">
      <dgm:prSet presAssocID="{891F3637-163C-CF48-942A-5E1C9F4860B8}" presName="composite" presStyleCnt="0"/>
      <dgm:spPr/>
    </dgm:pt>
    <dgm:pt modelId="{6160F7AB-54FC-C84A-8B64-3881D027317F}" type="pres">
      <dgm:prSet presAssocID="{891F3637-163C-CF48-942A-5E1C9F4860B8}" presName="ParentText" presStyleLbl="node1" presStyleIdx="2" presStyleCnt="3" custScaleX="234547" custScaleY="1168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EBDA-7F2B-4640-9F9F-7C94440990F9}" srcId="{2D7EFBFD-9221-4848-AF87-85596C042FD8}" destId="{7B577A2B-0CBE-5E4C-AD2D-52725F07B1AE}" srcOrd="1" destOrd="0" parTransId="{226A1262-B52A-7D4F-A16F-6328CE1F99D5}" sibTransId="{09254E0A-12C1-8F43-BDDD-61DAB1CD489C}"/>
    <dgm:cxn modelId="{B1D1A2C8-4B25-5F4C-B650-20E36D4F81DA}" srcId="{2D7EFBFD-9221-4848-AF87-85596C042FD8}" destId="{891F3637-163C-CF48-942A-5E1C9F4860B8}" srcOrd="2" destOrd="0" parTransId="{AB45E0B4-5165-2A4F-8436-8D570BD038D5}" sibTransId="{C1B1F8D1-3FFF-A842-92DF-4BC5BF028912}"/>
    <dgm:cxn modelId="{9B587DCD-F0B7-E44B-BEBF-B6392FFCEB91}" type="presOf" srcId="{DC5803FD-62FB-2840-8F5E-C33272C09E73}" destId="{6F94BA47-D985-3F47-A404-C57E561DDDCA}" srcOrd="0" destOrd="0" presId="urn:microsoft.com/office/officeart/2005/8/layout/StepDownProcess"/>
    <dgm:cxn modelId="{CDDFD97C-73AE-8C4A-8FC9-8394107DCEDF}" type="presOf" srcId="{2D7EFBFD-9221-4848-AF87-85596C042FD8}" destId="{D390A6C0-CF34-6243-8E9E-69AF770658D8}" srcOrd="0" destOrd="0" presId="urn:microsoft.com/office/officeart/2005/8/layout/StepDownProcess"/>
    <dgm:cxn modelId="{43E0FD8F-AF7C-2A40-B8B9-CB9946E47874}" srcId="{2D7EFBFD-9221-4848-AF87-85596C042FD8}" destId="{DC5803FD-62FB-2840-8F5E-C33272C09E73}" srcOrd="0" destOrd="0" parTransId="{C6BE845D-D536-5046-98DB-4A66C9B05BC1}" sibTransId="{915E45C8-3BEC-A74C-8440-C7649177CEFE}"/>
    <dgm:cxn modelId="{1118EC75-E09C-F949-8D6E-34F03BA94AE2}" type="presOf" srcId="{7B577A2B-0CBE-5E4C-AD2D-52725F07B1AE}" destId="{8A6F2F05-B53C-5840-A2E9-1A3E66F5E804}" srcOrd="0" destOrd="0" presId="urn:microsoft.com/office/officeart/2005/8/layout/StepDownProcess"/>
    <dgm:cxn modelId="{01C8FFC3-EDD7-E549-99E8-9DF117BFE610}" type="presOf" srcId="{891F3637-163C-CF48-942A-5E1C9F4860B8}" destId="{6160F7AB-54FC-C84A-8B64-3881D027317F}" srcOrd="0" destOrd="0" presId="urn:microsoft.com/office/officeart/2005/8/layout/StepDownProcess"/>
    <dgm:cxn modelId="{989E1499-A4BC-1048-A00D-6BAC26F5A331}" type="presParOf" srcId="{D390A6C0-CF34-6243-8E9E-69AF770658D8}" destId="{8954FAEF-8059-E54B-980E-FF9274BC679C}" srcOrd="0" destOrd="0" presId="urn:microsoft.com/office/officeart/2005/8/layout/StepDownProcess"/>
    <dgm:cxn modelId="{D230B9F6-F054-1E4A-AA37-F0FC4BDDCC60}" type="presParOf" srcId="{8954FAEF-8059-E54B-980E-FF9274BC679C}" destId="{589F1579-0863-BB45-96B5-8CA609CDAC3C}" srcOrd="0" destOrd="0" presId="urn:microsoft.com/office/officeart/2005/8/layout/StepDownProcess"/>
    <dgm:cxn modelId="{268962FB-1AB6-D449-BCEF-C95FE65558F5}" type="presParOf" srcId="{8954FAEF-8059-E54B-980E-FF9274BC679C}" destId="{6F94BA47-D985-3F47-A404-C57E561DDDCA}" srcOrd="1" destOrd="0" presId="urn:microsoft.com/office/officeart/2005/8/layout/StepDownProcess"/>
    <dgm:cxn modelId="{EC5C4ECE-7CC4-9E43-8A4F-6F429A892B2A}" type="presParOf" srcId="{8954FAEF-8059-E54B-980E-FF9274BC679C}" destId="{0C4DFD3F-1266-E04E-9BFE-F23745E0BC0B}" srcOrd="2" destOrd="0" presId="urn:microsoft.com/office/officeart/2005/8/layout/StepDownProcess"/>
    <dgm:cxn modelId="{8FB3E79B-F9C1-1D45-B395-92236A4C46C1}" type="presParOf" srcId="{D390A6C0-CF34-6243-8E9E-69AF770658D8}" destId="{AE6E7402-DD8C-A345-8E7B-BF251D85BC66}" srcOrd="1" destOrd="0" presId="urn:microsoft.com/office/officeart/2005/8/layout/StepDownProcess"/>
    <dgm:cxn modelId="{A7328F56-571E-094E-ACA4-5D52AD2AFEDB}" type="presParOf" srcId="{D390A6C0-CF34-6243-8E9E-69AF770658D8}" destId="{B802D0DC-B2E6-CE49-88FE-CBCB971CDF56}" srcOrd="2" destOrd="0" presId="urn:microsoft.com/office/officeart/2005/8/layout/StepDownProcess"/>
    <dgm:cxn modelId="{DF72DAA9-B051-7742-8B81-3DAC75414B1F}" type="presParOf" srcId="{B802D0DC-B2E6-CE49-88FE-CBCB971CDF56}" destId="{9D95A6AA-7C8D-794E-9A0B-4439418ACD68}" srcOrd="0" destOrd="0" presId="urn:microsoft.com/office/officeart/2005/8/layout/StepDownProcess"/>
    <dgm:cxn modelId="{9518CCAB-EA08-3042-AA03-19DD02770B14}" type="presParOf" srcId="{B802D0DC-B2E6-CE49-88FE-CBCB971CDF56}" destId="{8A6F2F05-B53C-5840-A2E9-1A3E66F5E804}" srcOrd="1" destOrd="0" presId="urn:microsoft.com/office/officeart/2005/8/layout/StepDownProcess"/>
    <dgm:cxn modelId="{DC1FB86C-90DF-2246-8995-52B10227E6FC}" type="presParOf" srcId="{B802D0DC-B2E6-CE49-88FE-CBCB971CDF56}" destId="{BF4D6F0D-C2F4-BC48-A37A-C666C7E4EEE9}" srcOrd="2" destOrd="0" presId="urn:microsoft.com/office/officeart/2005/8/layout/StepDownProcess"/>
    <dgm:cxn modelId="{14426675-F37A-9C46-AC12-D6156593E410}" type="presParOf" srcId="{D390A6C0-CF34-6243-8E9E-69AF770658D8}" destId="{092A7484-BED3-3C44-A771-C3355459051B}" srcOrd="3" destOrd="0" presId="urn:microsoft.com/office/officeart/2005/8/layout/StepDownProcess"/>
    <dgm:cxn modelId="{B2C745BF-8AAA-0349-8EFE-51F1DEC82D41}" type="presParOf" srcId="{D390A6C0-CF34-6243-8E9E-69AF770658D8}" destId="{431A054F-D5AC-1842-A8B3-71D0596E7C53}" srcOrd="4" destOrd="0" presId="urn:microsoft.com/office/officeart/2005/8/layout/StepDownProcess"/>
    <dgm:cxn modelId="{E2F58FE6-4E4C-9A42-AFEB-BBD0497F1A3D}" type="presParOf" srcId="{431A054F-D5AC-1842-A8B3-71D0596E7C53}" destId="{6160F7AB-54FC-C84A-8B64-3881D027317F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1579-0863-BB45-96B5-8CA609CDAC3C}">
      <dsp:nvSpPr>
        <dsp:cNvPr id="0" name=""/>
        <dsp:cNvSpPr/>
      </dsp:nvSpPr>
      <dsp:spPr>
        <a:xfrm rot="5400000">
          <a:off x="756119" y="1188941"/>
          <a:ext cx="784641" cy="893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BA47-D985-3F47-A404-C57E561DDDCA}">
      <dsp:nvSpPr>
        <dsp:cNvPr id="0" name=""/>
        <dsp:cNvSpPr/>
      </dsp:nvSpPr>
      <dsp:spPr>
        <a:xfrm>
          <a:off x="1647" y="319150"/>
          <a:ext cx="3177813" cy="924569"/>
        </a:xfrm>
        <a:prstGeom prst="roundRect">
          <a:avLst>
            <a:gd name="adj" fmla="val 1667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Entity Generation</a:t>
          </a:r>
          <a:endParaRPr lang="en-US" sz="2300" kern="1200" dirty="0"/>
        </a:p>
      </dsp:txBody>
      <dsp:txXfrm>
        <a:off x="46789" y="364292"/>
        <a:ext cx="3087529" cy="834285"/>
      </dsp:txXfrm>
    </dsp:sp>
    <dsp:sp modelId="{0C4DFD3F-1266-E04E-9BFE-F23745E0BC0B}">
      <dsp:nvSpPr>
        <dsp:cNvPr id="0" name=""/>
        <dsp:cNvSpPr/>
      </dsp:nvSpPr>
      <dsp:spPr>
        <a:xfrm>
          <a:off x="3239986" y="449401"/>
          <a:ext cx="1282726" cy="74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5A6AA-7C8D-794E-9A0B-4439418ACD68}">
      <dsp:nvSpPr>
        <dsp:cNvPr id="0" name=""/>
        <dsp:cNvSpPr/>
      </dsp:nvSpPr>
      <dsp:spPr>
        <a:xfrm rot="5400000">
          <a:off x="2390965" y="2227538"/>
          <a:ext cx="784641" cy="893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2F05-B53C-5840-A2E9-1A3E66F5E804}">
      <dsp:nvSpPr>
        <dsp:cNvPr id="0" name=""/>
        <dsp:cNvSpPr/>
      </dsp:nvSpPr>
      <dsp:spPr>
        <a:xfrm>
          <a:off x="1619749" y="1357747"/>
          <a:ext cx="3007631" cy="924569"/>
        </a:xfrm>
        <a:prstGeom prst="roundRect">
          <a:avLst>
            <a:gd name="adj" fmla="val 1667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Name Entity Disambiguation</a:t>
          </a:r>
          <a:endParaRPr lang="en-US" sz="2300" kern="1200" dirty="0"/>
        </a:p>
      </dsp:txBody>
      <dsp:txXfrm>
        <a:off x="1664891" y="1402889"/>
        <a:ext cx="2917347" cy="834285"/>
      </dsp:txXfrm>
    </dsp:sp>
    <dsp:sp modelId="{BF4D6F0D-C2F4-BC48-A37A-C666C7E4EEE9}">
      <dsp:nvSpPr>
        <dsp:cNvPr id="0" name=""/>
        <dsp:cNvSpPr/>
      </dsp:nvSpPr>
      <dsp:spPr>
        <a:xfrm>
          <a:off x="4541133" y="1399565"/>
          <a:ext cx="960678" cy="74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0F7AB-54FC-C84A-8B64-3881D027317F}">
      <dsp:nvSpPr>
        <dsp:cNvPr id="0" name=""/>
        <dsp:cNvSpPr/>
      </dsp:nvSpPr>
      <dsp:spPr>
        <a:xfrm>
          <a:off x="3237852" y="2396343"/>
          <a:ext cx="3098072" cy="1080202"/>
        </a:xfrm>
        <a:prstGeom prst="roundRect">
          <a:avLst>
            <a:gd name="adj" fmla="val 1667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Unlinkable</a:t>
          </a:r>
          <a:r>
            <a:rPr lang="en-US" sz="2300" kern="1200" dirty="0" smtClean="0"/>
            <a:t> Mention Prediction</a:t>
          </a:r>
          <a:endParaRPr lang="en-US" sz="2300" kern="1200" dirty="0"/>
        </a:p>
      </dsp:txBody>
      <dsp:txXfrm>
        <a:off x="3290593" y="2449084"/>
        <a:ext cx="2992590" cy="974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1579-0863-BB45-96B5-8CA609CDAC3C}">
      <dsp:nvSpPr>
        <dsp:cNvPr id="0" name=""/>
        <dsp:cNvSpPr/>
      </dsp:nvSpPr>
      <dsp:spPr>
        <a:xfrm rot="5400000">
          <a:off x="756119" y="1188941"/>
          <a:ext cx="784641" cy="893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4BA47-D985-3F47-A404-C57E561DDDCA}">
      <dsp:nvSpPr>
        <dsp:cNvPr id="0" name=""/>
        <dsp:cNvSpPr/>
      </dsp:nvSpPr>
      <dsp:spPr>
        <a:xfrm>
          <a:off x="1647" y="319150"/>
          <a:ext cx="3177813" cy="924569"/>
        </a:xfrm>
        <a:prstGeom prst="roundRect">
          <a:avLst>
            <a:gd name="adj" fmla="val 1667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Entity Generation</a:t>
          </a:r>
          <a:endParaRPr lang="en-US" sz="2300" kern="1200" dirty="0"/>
        </a:p>
      </dsp:txBody>
      <dsp:txXfrm>
        <a:off x="46789" y="364292"/>
        <a:ext cx="3087529" cy="834285"/>
      </dsp:txXfrm>
    </dsp:sp>
    <dsp:sp modelId="{0C4DFD3F-1266-E04E-9BFE-F23745E0BC0B}">
      <dsp:nvSpPr>
        <dsp:cNvPr id="0" name=""/>
        <dsp:cNvSpPr/>
      </dsp:nvSpPr>
      <dsp:spPr>
        <a:xfrm>
          <a:off x="3239986" y="449401"/>
          <a:ext cx="1282726" cy="74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5A6AA-7C8D-794E-9A0B-4439418ACD68}">
      <dsp:nvSpPr>
        <dsp:cNvPr id="0" name=""/>
        <dsp:cNvSpPr/>
      </dsp:nvSpPr>
      <dsp:spPr>
        <a:xfrm rot="5400000">
          <a:off x="2390965" y="2227538"/>
          <a:ext cx="784641" cy="893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F2F05-B53C-5840-A2E9-1A3E66F5E804}">
      <dsp:nvSpPr>
        <dsp:cNvPr id="0" name=""/>
        <dsp:cNvSpPr/>
      </dsp:nvSpPr>
      <dsp:spPr>
        <a:xfrm>
          <a:off x="1619749" y="1357747"/>
          <a:ext cx="3007631" cy="924569"/>
        </a:xfrm>
        <a:prstGeom prst="roundRect">
          <a:avLst>
            <a:gd name="adj" fmla="val 1667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Name Entity Disambiguation</a:t>
          </a:r>
          <a:endParaRPr lang="en-US" sz="2300" kern="1200" dirty="0"/>
        </a:p>
      </dsp:txBody>
      <dsp:txXfrm>
        <a:off x="1664891" y="1402889"/>
        <a:ext cx="2917347" cy="834285"/>
      </dsp:txXfrm>
    </dsp:sp>
    <dsp:sp modelId="{BF4D6F0D-C2F4-BC48-A37A-C666C7E4EEE9}">
      <dsp:nvSpPr>
        <dsp:cNvPr id="0" name=""/>
        <dsp:cNvSpPr/>
      </dsp:nvSpPr>
      <dsp:spPr>
        <a:xfrm>
          <a:off x="4541133" y="1399565"/>
          <a:ext cx="960678" cy="747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0F7AB-54FC-C84A-8B64-3881D027317F}">
      <dsp:nvSpPr>
        <dsp:cNvPr id="0" name=""/>
        <dsp:cNvSpPr/>
      </dsp:nvSpPr>
      <dsp:spPr>
        <a:xfrm>
          <a:off x="3237852" y="2396343"/>
          <a:ext cx="3098072" cy="1080202"/>
        </a:xfrm>
        <a:prstGeom prst="roundRect">
          <a:avLst>
            <a:gd name="adj" fmla="val 16670"/>
          </a:avLst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Unlinkable</a:t>
          </a:r>
          <a:r>
            <a:rPr lang="en-US" sz="2300" kern="1200" dirty="0" smtClean="0"/>
            <a:t> Mention Prediction</a:t>
          </a:r>
          <a:endParaRPr lang="en-US" sz="2300" kern="1200" dirty="0"/>
        </a:p>
      </dsp:txBody>
      <dsp:txXfrm>
        <a:off x="3290593" y="2449084"/>
        <a:ext cx="2992590" cy="974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2AA8B-1048-E249-BC9D-4E39518AAD9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1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4B0BA-14CB-9740-BB2E-E80F0CDFF9B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3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609600"/>
            <a:ext cx="2051050" cy="54864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609600"/>
            <a:ext cx="6003925" cy="54864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CFB3D-7089-7A47-BD28-F1A0DF97D52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16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33DFA-57B9-7B4C-ABDD-7EA57D0593B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505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1F5CF-25A4-6941-A6F8-8498AED43D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700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76400"/>
            <a:ext cx="40274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274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FD45A-B188-7C41-BA23-6D253679699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74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A2E64-9EE6-F842-8692-1AEEBD19973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410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7F368-EF9E-3842-B2BB-7921F3CC9A1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602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58EDC-1F8D-3442-BAE2-3E6DCA6D4D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72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A904E-7B78-D54A-ACF1-A21B863A210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78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Drag picture to placeholder or click icon to add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4743D-3FA9-5C48-A826-A04C38E1283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92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76400"/>
            <a:ext cx="8207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0"/>
                <a:cs typeface="新細明體" charset="0"/>
              </a:defRPr>
            </a:lvl1pPr>
          </a:lstStyle>
          <a:p>
            <a:endParaRPr lang="en-US" altLang="zh-TW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新細明體" charset="0"/>
                <a:cs typeface="新細明體" charset="0"/>
              </a:defRPr>
            </a:lvl1pPr>
          </a:lstStyle>
          <a:p>
            <a:endParaRPr lang="en-US" altLang="zh-TW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a typeface="新細明體" charset="0"/>
                <a:cs typeface="新細明體" charset="0"/>
              </a:defRPr>
            </a:lvl1pPr>
          </a:lstStyle>
          <a:p>
            <a:fld id="{3A20795B-E204-384C-94CF-ED64AB08BF5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Berlin Sans FB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3.emf"/><Relationship Id="rId7" Type="http://schemas.openxmlformats.org/officeDocument/2006/relationships/image" Target="../media/image35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9753"/>
            <a:ext cx="8168984" cy="2730698"/>
          </a:xfrm>
        </p:spPr>
        <p:txBody>
          <a:bodyPr/>
          <a:lstStyle/>
          <a:p>
            <a:r>
              <a:rPr lang="en-US" sz="4000" dirty="0"/>
              <a:t>LINDEN : Linking Named Entities with Knowledge </a:t>
            </a:r>
            <a:r>
              <a:rPr lang="en-US" sz="4000"/>
              <a:t>Base </a:t>
            </a:r>
            <a:r>
              <a:rPr lang="en-US" sz="4000"/>
              <a:t>via Semantic Knowledge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025361"/>
            <a:ext cx="6804723" cy="2549970"/>
          </a:xfrm>
        </p:spPr>
        <p:txBody>
          <a:bodyPr/>
          <a:lstStyle/>
          <a:p>
            <a:pPr algn="l"/>
            <a:r>
              <a:rPr lang="en-US" altLang="zh-TW" sz="2400" dirty="0"/>
              <a:t>Date : 2013/03</a:t>
            </a:r>
            <a:r>
              <a:rPr lang="en-US" altLang="zh-TW" sz="2400" dirty="0" smtClean="0"/>
              <a:t>/25</a:t>
            </a:r>
            <a:endParaRPr lang="en-US" altLang="zh-TW" sz="2400" dirty="0"/>
          </a:p>
          <a:p>
            <a:pPr algn="l"/>
            <a:r>
              <a:rPr lang="en-US" altLang="zh-TW" sz="2400" dirty="0"/>
              <a:t>Resource : </a:t>
            </a:r>
            <a:r>
              <a:rPr lang="en-US" altLang="zh-TW" sz="2400" dirty="0" smtClean="0"/>
              <a:t>WWW 2012</a:t>
            </a:r>
            <a:endParaRPr lang="en-US" altLang="zh-TW" sz="2400" dirty="0"/>
          </a:p>
          <a:p>
            <a:pPr algn="l"/>
            <a:r>
              <a:rPr lang="en-US" altLang="zh-TW" sz="2400" dirty="0"/>
              <a:t>Advisor : Dr. </a:t>
            </a:r>
            <a:r>
              <a:rPr lang="en-US" altLang="zh-TW" sz="2400" dirty="0" err="1"/>
              <a:t>Jia</a:t>
            </a:r>
            <a:r>
              <a:rPr lang="en-US" altLang="zh-TW" sz="2400" dirty="0"/>
              <a:t>-Ling </a:t>
            </a:r>
            <a:r>
              <a:rPr lang="en-US" altLang="zh-TW" sz="2400" dirty="0" err="1"/>
              <a:t>Koh</a:t>
            </a:r>
            <a:endParaRPr lang="en-US" altLang="zh-TW" sz="2400" dirty="0"/>
          </a:p>
          <a:p>
            <a:pPr algn="l"/>
            <a:r>
              <a:rPr lang="en-US" altLang="zh-TW" sz="2400" dirty="0"/>
              <a:t>Speaker : </a:t>
            </a:r>
            <a:r>
              <a:rPr lang="en-US" altLang="zh-TW" sz="2400" dirty="0" smtClean="0"/>
              <a:t>Wei Chang</a:t>
            </a:r>
            <a:endParaRPr lang="en-US" altLang="zh-TW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16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Entity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3544"/>
            <a:ext cx="7438334" cy="10078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dictionary from Wikipedia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Lookup the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10</a:t>
            </a:fld>
            <a:endParaRPr lang="en-US" altLang="zh-TW"/>
          </a:p>
        </p:txBody>
      </p:sp>
      <p:pic>
        <p:nvPicPr>
          <p:cNvPr id="6" name="Picture 5" descr="Wikipedia-logo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67" y="2784222"/>
            <a:ext cx="2518949" cy="1889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8702" y="2743722"/>
            <a:ext cx="2647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Entity pages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Redirect pages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Disambiguation pages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Hyperlinks</a:t>
            </a:r>
            <a:endParaRPr lang="en-US" sz="2400" dirty="0"/>
          </a:p>
        </p:txBody>
      </p:sp>
      <p:pic>
        <p:nvPicPr>
          <p:cNvPr id="8" name="Picture 7" descr="Dictionary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8" y="2661443"/>
            <a:ext cx="2011991" cy="2011991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 bwMode="auto">
          <a:xfrm>
            <a:off x="2530169" y="3270270"/>
            <a:ext cx="688171" cy="347901"/>
          </a:xfrm>
          <a:prstGeom prst="lef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0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11</a:t>
            </a:fld>
            <a:endParaRPr lang="en-US" altLang="zh-TW"/>
          </a:p>
        </p:txBody>
      </p:sp>
      <p:pic>
        <p:nvPicPr>
          <p:cNvPr id="6" name="Picture 5" descr="螢幕快照 2013-03-22 下午6.2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44" y="3567149"/>
            <a:ext cx="5863274" cy="238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660" y="2260673"/>
            <a:ext cx="240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Michael Jordan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18316" y="2273913"/>
            <a:ext cx="404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Michael Jordan(footballer)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391715" y="3567148"/>
            <a:ext cx="6436680" cy="520689"/>
          </a:xfrm>
          <a:prstGeom prst="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 pages</a:t>
            </a:r>
            <a:endParaRPr lang="en-US" dirty="0"/>
          </a:p>
        </p:txBody>
      </p:sp>
      <p:pic>
        <p:nvPicPr>
          <p:cNvPr id="5" name="Content Placeholder 4" descr="螢幕快照 2013-03-22 下午6.34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45" b="-38045"/>
          <a:stretch>
            <a:fillRect/>
          </a:stretch>
        </p:blipFill>
        <p:spPr>
          <a:xfrm>
            <a:off x="1223097" y="3101866"/>
            <a:ext cx="6692279" cy="36037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6" name="Picture 5" descr="螢幕快照 2013-03-22 下午6.3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2" y="1935873"/>
            <a:ext cx="3733800" cy="685800"/>
          </a:xfrm>
          <a:prstGeom prst="rect">
            <a:avLst/>
          </a:prstGeom>
        </p:spPr>
      </p:pic>
      <p:pic>
        <p:nvPicPr>
          <p:cNvPr id="7" name="Picture 6" descr="螢幕快照 2013-03-22 下午6.36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57" y="1948573"/>
            <a:ext cx="3733800" cy="6731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2"/>
          </p:cNvCxnSpPr>
          <p:nvPr/>
        </p:nvCxnSpPr>
        <p:spPr bwMode="auto">
          <a:xfrm>
            <a:off x="2691872" y="2621673"/>
            <a:ext cx="578657" cy="1274819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810409" y="2621673"/>
            <a:ext cx="742791" cy="1274819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55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04" y="296490"/>
            <a:ext cx="8616144" cy="838200"/>
          </a:xfrm>
        </p:spPr>
        <p:txBody>
          <a:bodyPr/>
          <a:lstStyle/>
          <a:p>
            <a:r>
              <a:rPr lang="en-US" dirty="0" smtClean="0"/>
              <a:t>Disambiguation pages</a:t>
            </a:r>
            <a:endParaRPr lang="en-US" dirty="0"/>
          </a:p>
        </p:txBody>
      </p:sp>
      <p:pic>
        <p:nvPicPr>
          <p:cNvPr id="5" name="Content Placeholder 4" descr="螢幕快照 2013-03-22 下午7.49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21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20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pic>
        <p:nvPicPr>
          <p:cNvPr id="5" name="Content Placeholder 4" descr="螢幕快照 2013-03-22 下午8.0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642" b="-77642"/>
          <a:stretch>
            <a:fillRect/>
          </a:stretch>
        </p:blipFill>
        <p:spPr>
          <a:xfrm>
            <a:off x="1548280" y="2175548"/>
            <a:ext cx="6555407" cy="35300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14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 bwMode="auto">
          <a:xfrm>
            <a:off x="5793012" y="3670356"/>
            <a:ext cx="2505086" cy="487062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1700"/>
            <a:ext cx="7772400" cy="838200"/>
          </a:xfrm>
        </p:spPr>
        <p:txBody>
          <a:bodyPr/>
          <a:lstStyle/>
          <a:p>
            <a:r>
              <a:rPr lang="en-US" dirty="0" smtClean="0"/>
              <a:t>Look up the dictionary </a:t>
            </a:r>
            <a:endParaRPr lang="en-US" dirty="0"/>
          </a:p>
        </p:txBody>
      </p:sp>
      <p:pic>
        <p:nvPicPr>
          <p:cNvPr id="5" name="Content Placeholder 4" descr="螢幕快照 2013-03-22 下午8.24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b="1044"/>
          <a:stretch>
            <a:fillRect/>
          </a:stretch>
        </p:blipFill>
        <p:spPr>
          <a:xfrm>
            <a:off x="459647" y="1308640"/>
            <a:ext cx="8191813" cy="40705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15</a:t>
            </a:fld>
            <a:endParaRPr lang="en-US" altLang="zh-TW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433515" y="5514226"/>
            <a:ext cx="8971425" cy="10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/>
              <a:t>C</a:t>
            </a:r>
            <a:r>
              <a:rPr lang="en-US" sz="2800" dirty="0" smtClean="0"/>
              <a:t>ount is the number of links which point to the entity.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8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Probability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16</a:t>
            </a:fld>
            <a:endParaRPr lang="en-US" altLang="zh-TW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2575" y="3426826"/>
            <a:ext cx="9708601" cy="10958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e.g. LP(Michael I. Jordan | m) = 10/(65+10+7+3)</a:t>
            </a:r>
            <a:endParaRPr lang="en-US" dirty="0"/>
          </a:p>
        </p:txBody>
      </p:sp>
      <p:pic>
        <p:nvPicPr>
          <p:cNvPr id="9" name="Picture 8" descr="螢幕快照 2013-03-22 下午8.2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3052"/>
            <a:ext cx="6400800" cy="111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232" y="4974963"/>
            <a:ext cx="8355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P.S. The candidate entities with very low link probability </a:t>
            </a:r>
          </a:p>
          <a:p>
            <a:r>
              <a:rPr lang="en-US" sz="2800" dirty="0" smtClean="0"/>
              <a:t>will be discarded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7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LINDEN 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713267"/>
              </p:ext>
            </p:extLst>
          </p:nvPr>
        </p:nvGraphicFramePr>
        <p:xfrm>
          <a:off x="760173" y="2452703"/>
          <a:ext cx="6337572" cy="379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17</a:t>
            </a:fld>
            <a:endParaRPr lang="en-US" altLang="zh-TW"/>
          </a:p>
        </p:txBody>
      </p:sp>
      <p:sp>
        <p:nvSpPr>
          <p:cNvPr id="6" name="Down Arrow 5"/>
          <p:cNvSpPr/>
          <p:nvPr/>
        </p:nvSpPr>
        <p:spPr bwMode="auto">
          <a:xfrm>
            <a:off x="1283335" y="1967264"/>
            <a:ext cx="626272" cy="79469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92" y="2054240"/>
            <a:ext cx="4523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7996" y="3828536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6544" y="4815896"/>
            <a:ext cx="1787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Score</a:t>
            </a:r>
            <a:r>
              <a:rPr lang="en-US" sz="3200" baseline="-25000" dirty="0" err="1" smtClean="0"/>
              <a:t>m</a:t>
            </a:r>
            <a:r>
              <a:rPr lang="en-US" sz="3200" dirty="0" smtClean="0"/>
              <a:t>(e)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5677" y="1766433"/>
            <a:ext cx="463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: a document to be processed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: All candidate entities</a:t>
            </a:r>
          </a:p>
          <a:p>
            <a:r>
              <a:rPr lang="en-US" sz="2400" dirty="0" err="1" smtClean="0"/>
              <a:t>Score</a:t>
            </a:r>
            <a:r>
              <a:rPr lang="en-US" sz="2400" baseline="-25000" dirty="0" err="1" smtClean="0"/>
              <a:t>m</a:t>
            </a:r>
            <a:r>
              <a:rPr lang="en-US" sz="2400" dirty="0"/>
              <a:t>(e</a:t>
            </a:r>
            <a:r>
              <a:rPr lang="en-US" sz="2400" dirty="0" smtClean="0"/>
              <a:t>) : Score of entity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8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Entity </a:t>
            </a:r>
            <a:r>
              <a:rPr lang="en-US" dirty="0" smtClean="0"/>
              <a:t>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28800"/>
            <a:ext cx="820737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Network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Coherence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Candidates Ranking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008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Candidates </a:t>
            </a:r>
            <a:r>
              <a:rPr lang="en-US" dirty="0" smtClean="0">
                <a:solidFill>
                  <a:srgbClr val="FFFF00"/>
                </a:solidFill>
              </a:rPr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76399"/>
            <a:ext cx="8207375" cy="4912659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eature vector 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Score 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19</a:t>
            </a:fld>
            <a:endParaRPr lang="en-US" altLang="zh-TW" dirty="0"/>
          </a:p>
        </p:txBody>
      </p:sp>
      <p:pic>
        <p:nvPicPr>
          <p:cNvPr id="5" name="Picture 4" descr="螢幕快照 2013-03-23 下午9.4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442891"/>
            <a:ext cx="8089900" cy="495300"/>
          </a:xfrm>
          <a:prstGeom prst="rect">
            <a:avLst/>
          </a:prstGeom>
        </p:spPr>
      </p:pic>
      <p:pic>
        <p:nvPicPr>
          <p:cNvPr id="6" name="Picture 5" descr="螢幕快照 2013-03-23 下午9.5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3397623"/>
            <a:ext cx="4318000" cy="558800"/>
          </a:xfrm>
          <a:prstGeom prst="rect">
            <a:avLst/>
          </a:prstGeom>
        </p:spPr>
      </p:pic>
      <p:pic>
        <p:nvPicPr>
          <p:cNvPr id="7" name="Picture 6" descr="螢幕快照 2013-03-23 下午11.3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4211917"/>
            <a:ext cx="6407952" cy="5244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221982" y="5464835"/>
            <a:ext cx="1961439" cy="754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SVM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2" y="5288680"/>
            <a:ext cx="3743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 set of  labeled documents  as training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Feature Vector</a:t>
            </a:r>
            <a:endParaRPr lang="en-US" sz="2000" dirty="0" smtClean="0"/>
          </a:p>
        </p:txBody>
      </p:sp>
      <p:sp>
        <p:nvSpPr>
          <p:cNvPr id="11" name="Right Arrow 10"/>
          <p:cNvSpPr/>
          <p:nvPr/>
        </p:nvSpPr>
        <p:spPr bwMode="auto">
          <a:xfrm>
            <a:off x="3353804" y="5605356"/>
            <a:ext cx="868178" cy="458493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183421" y="5605356"/>
            <a:ext cx="868178" cy="458493"/>
          </a:xfrm>
          <a:prstGeom prst="rightArrow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 descr="螢幕快照 2013-03-24 上午1.30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99" y="5534931"/>
            <a:ext cx="596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Approach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94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Entity </a:t>
            </a:r>
            <a:r>
              <a:rPr lang="en-US" dirty="0" smtClean="0"/>
              <a:t>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28800"/>
            <a:ext cx="820737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Network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Coherence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Candidates Ranking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25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09600"/>
            <a:ext cx="8168984" cy="838200"/>
          </a:xfrm>
        </p:spPr>
        <p:txBody>
          <a:bodyPr/>
          <a:lstStyle/>
          <a:p>
            <a:r>
              <a:rPr lang="en-US" dirty="0"/>
              <a:t>Semantic Network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: </a:t>
            </a:r>
            <a:r>
              <a:rPr lang="en-US" dirty="0" err="1" smtClean="0"/>
              <a:t>Yago</a:t>
            </a:r>
            <a:r>
              <a:rPr lang="en-US" dirty="0" smtClean="0"/>
              <a:t>, Wikipedia-Miner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21</a:t>
            </a:fld>
            <a:endParaRPr lang="en-US" altLang="zh-TW"/>
          </a:p>
        </p:txBody>
      </p:sp>
      <p:pic>
        <p:nvPicPr>
          <p:cNvPr id="5" name="Picture 4" descr="螢幕快照 2013-03-23 下午9.5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831252"/>
            <a:ext cx="8471647" cy="896040"/>
          </a:xfrm>
          <a:prstGeom prst="rect">
            <a:avLst/>
          </a:prstGeom>
        </p:spPr>
      </p:pic>
      <p:pic>
        <p:nvPicPr>
          <p:cNvPr id="6" name="Picture 5" descr="螢幕快照 2013-03-23 下午9.5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128246"/>
            <a:ext cx="8160612" cy="10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56" y="609600"/>
            <a:ext cx="8308156" cy="838200"/>
          </a:xfrm>
        </p:spPr>
        <p:txBody>
          <a:bodyPr/>
          <a:lstStyle/>
          <a:p>
            <a:pPr lvl="0"/>
            <a:r>
              <a:rPr lang="en-US" dirty="0" smtClean="0"/>
              <a:t>Example of Semantic Network Construction</a:t>
            </a:r>
            <a:endParaRPr lang="en-US" dirty="0"/>
          </a:p>
        </p:txBody>
      </p:sp>
      <p:pic>
        <p:nvPicPr>
          <p:cNvPr id="5" name="Content Placeholder 4" descr="螢幕快照 2013-03-22 下午10.48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4" r="-336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061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candidate entities by the dictionary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Wikipedia-Miner to find the context concept.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other Wikipedia articles.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Yago</a:t>
            </a:r>
            <a:r>
              <a:rPr lang="en-US" dirty="0" smtClean="0"/>
              <a:t> to find the taxonomy relations.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584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Entity </a:t>
            </a:r>
            <a:r>
              <a:rPr lang="en-US" dirty="0" smtClean="0"/>
              <a:t>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28800"/>
            <a:ext cx="820737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Network Construction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Semantic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Coherence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Candidates Ranking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186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Semantic </a:t>
            </a:r>
            <a:r>
              <a:rPr lang="en-US" dirty="0" smtClean="0">
                <a:solidFill>
                  <a:srgbClr val="FFFF00"/>
                </a:solidFill>
              </a:rPr>
              <a:t>Associativity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25</a:t>
            </a:fld>
            <a:endParaRPr lang="en-US" altLang="zh-TW"/>
          </a:p>
        </p:txBody>
      </p:sp>
      <p:pic>
        <p:nvPicPr>
          <p:cNvPr id="5" name="Picture 4" descr="螢幕快照 2013-03-23 下午9.5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84513"/>
            <a:ext cx="7814235" cy="1218734"/>
          </a:xfrm>
          <a:prstGeom prst="rect">
            <a:avLst/>
          </a:prstGeom>
        </p:spPr>
      </p:pic>
      <p:pic>
        <p:nvPicPr>
          <p:cNvPr id="6" name="Picture 5" descr="螢幕快照 2013-03-23 下午9.5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4" y="3004297"/>
            <a:ext cx="6540500" cy="1026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965" y="5722471"/>
            <a:ext cx="84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E1 and E2 are the sets of Wikipedia concepts that link to e1 and e2</a:t>
            </a:r>
          </a:p>
        </p:txBody>
      </p:sp>
      <p:pic>
        <p:nvPicPr>
          <p:cNvPr id="9" name="Picture 8" descr="螢幕快照 2013-03-23 下午10.02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85060"/>
            <a:ext cx="7955429" cy="3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SmtAss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26</a:t>
            </a:fld>
            <a:endParaRPr lang="en-US" altLang="zh-TW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34639"/>
              </p:ext>
            </p:extLst>
          </p:nvPr>
        </p:nvGraphicFramePr>
        <p:xfrm>
          <a:off x="2264709" y="2453995"/>
          <a:ext cx="3801409" cy="110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1524000" imgH="444500" progId="Equation.3">
                  <p:embed/>
                </p:oleObj>
              </mc:Choice>
              <mc:Fallback>
                <p:oleObj name="Equation" r:id="rId3" imgW="1524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4709" y="2453995"/>
                        <a:ext cx="3801409" cy="1108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CC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703314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SmtAss</a:t>
            </a:r>
            <a:r>
              <a:rPr lang="en-US" sz="2400" dirty="0" smtClean="0"/>
              <a:t>(Michael J. Jordan, Chicago Bulls) =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23505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SmtAss</a:t>
            </a:r>
            <a:r>
              <a:rPr lang="en-US" sz="2400" dirty="0" smtClean="0"/>
              <a:t>(National Basketball Association, Chicago Bulls) = </a:t>
            </a:r>
            <a:endParaRPr lang="en-US" sz="2400" dirty="0"/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12476"/>
              </p:ext>
            </p:extLst>
          </p:nvPr>
        </p:nvGraphicFramePr>
        <p:xfrm>
          <a:off x="2264709" y="5139738"/>
          <a:ext cx="3801409" cy="110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524000" imgH="444500" progId="Equation.3">
                  <p:embed/>
                </p:oleObj>
              </mc:Choice>
              <mc:Fallback>
                <p:oleObj name="Equation" r:id="rId5" imgW="1524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4709" y="5139738"/>
                        <a:ext cx="3801409" cy="1108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CC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8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Entity </a:t>
            </a:r>
            <a:r>
              <a:rPr lang="en-US" dirty="0" smtClean="0"/>
              <a:t>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28800"/>
            <a:ext cx="820737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Network Construction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Associativity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Coherence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Candidates Ranking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7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Semantic </a:t>
            </a:r>
            <a:r>
              <a:rPr lang="en-US" dirty="0" smtClean="0">
                <a:solidFill>
                  <a:srgbClr val="FFFF00"/>
                </a:solidFill>
              </a:rPr>
              <a:t>Similarity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685801" y="1447800"/>
            <a:ext cx="822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two Wikipedia concepts e1 and e2, </a:t>
            </a:r>
            <a:r>
              <a:rPr lang="en-US" sz="2400" dirty="0" smtClean="0"/>
              <a:t>we assume </a:t>
            </a:r>
            <a:r>
              <a:rPr lang="en-US" sz="2400" dirty="0" err="1"/>
              <a:t>thesets</a:t>
            </a:r>
            <a:r>
              <a:rPr lang="en-US" sz="2400" dirty="0"/>
              <a:t> of their super classes are Φe1and Φe2 , respectively.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809216"/>
              </p:ext>
            </p:extLst>
          </p:nvPr>
        </p:nvGraphicFramePr>
        <p:xfrm>
          <a:off x="470467" y="1525250"/>
          <a:ext cx="8419913" cy="580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1370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Semantic Similarity </a:t>
            </a:r>
            <a:r>
              <a:rPr lang="en-US" dirty="0" smtClean="0">
                <a:solidFill>
                  <a:srgbClr val="FFFF00"/>
                </a:solidFill>
              </a:rPr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29</a:t>
            </a:fld>
            <a:endParaRPr lang="en-US" altLang="zh-TW"/>
          </a:p>
        </p:txBody>
      </p:sp>
      <p:pic>
        <p:nvPicPr>
          <p:cNvPr id="7" name="Picture 6" descr="螢幕快照 2013-03-23 下午9.0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994354"/>
            <a:ext cx="7265147" cy="1149477"/>
          </a:xfrm>
          <a:prstGeom prst="rect">
            <a:avLst/>
          </a:prstGeom>
        </p:spPr>
      </p:pic>
      <p:pic>
        <p:nvPicPr>
          <p:cNvPr id="8" name="Picture 7" descr="螢幕快照 2013-03-23 下午9.0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173996"/>
            <a:ext cx="6889376" cy="1009554"/>
          </a:xfrm>
          <a:prstGeom prst="rect">
            <a:avLst/>
          </a:prstGeom>
        </p:spPr>
      </p:pic>
      <p:pic>
        <p:nvPicPr>
          <p:cNvPr id="9" name="Picture 8" descr="螢幕快照 2013-03-23 下午9.0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83550"/>
            <a:ext cx="6119906" cy="810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846" y="4359272"/>
            <a:ext cx="745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P(C) is the probability that a </a:t>
            </a:r>
            <a:r>
              <a:rPr lang="en-US" sz="2000" dirty="0" smtClean="0"/>
              <a:t>randomly </a:t>
            </a:r>
            <a:r>
              <a:rPr lang="en-US" sz="2000" dirty="0"/>
              <a:t>selected object belongs to the </a:t>
            </a:r>
            <a:r>
              <a:rPr lang="en-US" sz="2000" dirty="0" err="1"/>
              <a:t>subtree</a:t>
            </a:r>
            <a:r>
              <a:rPr lang="en-US" sz="2000" dirty="0"/>
              <a:t> with the </a:t>
            </a:r>
            <a:r>
              <a:rPr lang="en-US" sz="2000" dirty="0" smtClean="0"/>
              <a:t>root of </a:t>
            </a:r>
            <a:r>
              <a:rPr lang="en-US" sz="2000" dirty="0"/>
              <a:t>C in the taxonomy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800" y="5114171"/>
            <a:ext cx="745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C0 is the root of the smallest </a:t>
            </a:r>
            <a:r>
              <a:rPr lang="en-US" sz="2000" dirty="0" err="1"/>
              <a:t>subtree</a:t>
            </a:r>
            <a:r>
              <a:rPr lang="en-US" sz="2000" dirty="0"/>
              <a:t> that contains both C1 and C2 in the taxonomy.</a:t>
            </a:r>
          </a:p>
        </p:txBody>
      </p:sp>
    </p:spTree>
    <p:extLst>
      <p:ext uri="{BB962C8B-B14F-4D97-AF65-F5344CB8AC3E}">
        <p14:creationId xmlns:p14="http://schemas.microsoft.com/office/powerpoint/2010/main" val="320797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01" y="819112"/>
            <a:ext cx="8499519" cy="838200"/>
          </a:xfrm>
        </p:spPr>
        <p:txBody>
          <a:bodyPr/>
          <a:lstStyle/>
          <a:p>
            <a:r>
              <a:rPr lang="en-US" dirty="0" smtClean="0"/>
              <a:t>A Real </a:t>
            </a:r>
            <a:r>
              <a:rPr lang="en-US" dirty="0"/>
              <a:t>W</a:t>
            </a:r>
            <a:r>
              <a:rPr lang="en-US" dirty="0" smtClean="0"/>
              <a:t>orld Entity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Different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</a:t>
            </a:fld>
            <a:endParaRPr lang="en-US" altLang="zh-TW"/>
          </a:p>
        </p:txBody>
      </p:sp>
      <p:pic>
        <p:nvPicPr>
          <p:cNvPr id="8" name="Content Placeholder 7" descr="New-Yor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6"/>
          <a:stretch/>
        </p:blipFill>
        <p:spPr>
          <a:xfrm>
            <a:off x="5944072" y="3113714"/>
            <a:ext cx="2862048" cy="2808333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4878" y="3420176"/>
            <a:ext cx="3132752" cy="9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New York City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20714" y="5120731"/>
            <a:ext cx="2458456" cy="9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Big Apple</a:t>
            </a:r>
          </a:p>
        </p:txBody>
      </p:sp>
      <p:cxnSp>
        <p:nvCxnSpPr>
          <p:cNvPr id="19" name="Straight Arrow Connector 18"/>
          <p:cNvCxnSpPr>
            <a:stCxn id="11" idx="3"/>
          </p:cNvCxnSpPr>
          <p:nvPr/>
        </p:nvCxnSpPr>
        <p:spPr bwMode="auto">
          <a:xfrm>
            <a:off x="3757630" y="3875773"/>
            <a:ext cx="2052779" cy="642108"/>
          </a:xfrm>
          <a:prstGeom prst="straightConnector1">
            <a:avLst/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>
            <a:stCxn id="12" idx="3"/>
          </p:cNvCxnSpPr>
          <p:nvPr/>
        </p:nvCxnSpPr>
        <p:spPr bwMode="auto">
          <a:xfrm flipV="1">
            <a:off x="3079170" y="5120731"/>
            <a:ext cx="2731239" cy="455597"/>
          </a:xfrm>
          <a:prstGeom prst="straightConnector1">
            <a:avLst/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042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718"/>
            <a:ext cx="7772400" cy="8382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91716"/>
            <a:ext cx="8207375" cy="4078940"/>
          </a:xfrm>
        </p:spPr>
        <p:txBody>
          <a:bodyPr/>
          <a:lstStyle/>
          <a:p>
            <a:r>
              <a:rPr lang="en-US" sz="2800" dirty="0" err="1" smtClean="0"/>
              <a:t>sim</a:t>
            </a:r>
            <a:r>
              <a:rPr lang="en-US" sz="2800" dirty="0" smtClean="0"/>
              <a:t>(C1, C2) =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sim</a:t>
            </a:r>
            <a:r>
              <a:rPr lang="en-US" sz="2800" dirty="0" smtClean="0"/>
              <a:t>(C1, </a:t>
            </a:r>
            <a:r>
              <a:rPr lang="en-US" sz="2800" dirty="0" err="1" smtClean="0"/>
              <a:t>Cb</a:t>
            </a:r>
            <a:r>
              <a:rPr lang="en-US" sz="2800" dirty="0" smtClean="0"/>
              <a:t>) =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30</a:t>
            </a:fld>
            <a:endParaRPr lang="en-US" altLang="zh-TW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59730"/>
              </p:ext>
            </p:extLst>
          </p:nvPr>
        </p:nvGraphicFramePr>
        <p:xfrm>
          <a:off x="3581400" y="1253564"/>
          <a:ext cx="4023659" cy="147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2006600" imgH="736600" progId="Equation.3">
                  <p:embed/>
                </p:oleObj>
              </mc:Choice>
              <mc:Fallback>
                <p:oleObj name="Equation" r:id="rId3" imgW="20066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253564"/>
                        <a:ext cx="4023659" cy="147709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59593"/>
              </p:ext>
            </p:extLst>
          </p:nvPr>
        </p:nvGraphicFramePr>
        <p:xfrm>
          <a:off x="3581400" y="3109259"/>
          <a:ext cx="4128247" cy="151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2006600" imgH="736600" progId="Equation.3">
                  <p:embed/>
                </p:oleObj>
              </mc:Choice>
              <mc:Fallback>
                <p:oleObj name="Equation" r:id="rId5" imgW="20066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3109259"/>
                        <a:ext cx="4128247" cy="15154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螢幕快照 2013-03-23 下午10.46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8" y="5072156"/>
            <a:ext cx="3022600" cy="6985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60216"/>
              </p:ext>
            </p:extLst>
          </p:nvPr>
        </p:nvGraphicFramePr>
        <p:xfrm>
          <a:off x="4036360" y="4953747"/>
          <a:ext cx="3373044" cy="81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8" imgW="1625600" imgH="393700" progId="Equation.3">
                  <p:embed/>
                </p:oleObj>
              </mc:Choice>
              <mc:Fallback>
                <p:oleObj name="Equation" r:id="rId8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6360" y="4953747"/>
                        <a:ext cx="3373044" cy="8169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2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3165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Semantic Similarity </a:t>
            </a:r>
            <a:r>
              <a:rPr lang="en-US" dirty="0" smtClean="0">
                <a:solidFill>
                  <a:srgbClr val="FFFF00"/>
                </a:solidFill>
              </a:rPr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31</a:t>
            </a:fld>
            <a:endParaRPr lang="en-US" altLang="zh-TW"/>
          </a:p>
        </p:txBody>
      </p:sp>
      <p:pic>
        <p:nvPicPr>
          <p:cNvPr id="7" name="Picture 6" descr="螢幕快照 2013-03-23 下午10.5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6" y="1630830"/>
            <a:ext cx="7652124" cy="1087071"/>
          </a:xfrm>
          <a:prstGeom prst="rect">
            <a:avLst/>
          </a:prstGeom>
        </p:spPr>
      </p:pic>
      <p:pic>
        <p:nvPicPr>
          <p:cNvPr id="8" name="Picture 7" descr="螢幕快照 2013-03-23 下午10.5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6" y="2933700"/>
            <a:ext cx="6426947" cy="89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076" y="4033056"/>
            <a:ext cx="642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set of k context concepts in </a:t>
            </a:r>
            <a:r>
              <a:rPr lang="en-US" sz="2400" dirty="0" err="1"/>
              <a:t>Γd</a:t>
            </a:r>
            <a:r>
              <a:rPr lang="en-US" sz="2400" dirty="0"/>
              <a:t> which have the highest semantic similarity with entity e as </a:t>
            </a:r>
            <a:r>
              <a:rPr lang="en-US" sz="2400" dirty="0" err="1"/>
              <a:t>Θk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6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Entity </a:t>
            </a:r>
            <a:r>
              <a:rPr lang="en-US" dirty="0" smtClean="0"/>
              <a:t>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28800"/>
            <a:ext cx="8207375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Steps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Network Construction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Associativity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Similarity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Global Coherence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Candidates Ranking 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798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250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Global </a:t>
            </a:r>
            <a:r>
              <a:rPr lang="en-US" dirty="0" smtClean="0">
                <a:solidFill>
                  <a:srgbClr val="FFFF00"/>
                </a:solidFill>
              </a:rPr>
              <a:t>Coherence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33</a:t>
            </a:fld>
            <a:endParaRPr lang="en-US" altLang="zh-TW"/>
          </a:p>
        </p:txBody>
      </p:sp>
      <p:pic>
        <p:nvPicPr>
          <p:cNvPr id="5" name="Picture 4" descr="螢幕快照 2013-03-23 下午10.5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169060"/>
            <a:ext cx="5977513" cy="847387"/>
          </a:xfrm>
          <a:prstGeom prst="rect">
            <a:avLst/>
          </a:prstGeom>
        </p:spPr>
      </p:pic>
      <p:pic>
        <p:nvPicPr>
          <p:cNvPr id="6" name="Picture 5" descr="螢幕快照 2013-03-23 下午10.5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76935"/>
            <a:ext cx="6278126" cy="799225"/>
          </a:xfrm>
          <a:prstGeom prst="rect">
            <a:avLst/>
          </a:prstGeom>
        </p:spPr>
      </p:pic>
      <p:pic>
        <p:nvPicPr>
          <p:cNvPr id="7" name="Content Placeholder 4" descr="螢幕快照 2013-03-22 下午8.24.27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b="1044"/>
          <a:stretch>
            <a:fillRect/>
          </a:stretch>
        </p:blipFill>
        <p:spPr>
          <a:xfrm>
            <a:off x="1257300" y="3256127"/>
            <a:ext cx="6312969" cy="3136948"/>
          </a:xfrm>
        </p:spPr>
      </p:pic>
    </p:spTree>
    <p:extLst>
      <p:ext uri="{BB962C8B-B14F-4D97-AF65-F5344CB8AC3E}">
        <p14:creationId xmlns:p14="http://schemas.microsoft.com/office/powerpoint/2010/main" val="245938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LINDEN 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89227"/>
              </p:ext>
            </p:extLst>
          </p:nvPr>
        </p:nvGraphicFramePr>
        <p:xfrm>
          <a:off x="685800" y="2205707"/>
          <a:ext cx="5429612" cy="325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34</a:t>
            </a:fld>
            <a:endParaRPr lang="en-US" altLang="zh-TW"/>
          </a:p>
        </p:txBody>
      </p:sp>
      <p:sp>
        <p:nvSpPr>
          <p:cNvPr id="6" name="Down Arrow 5"/>
          <p:cNvSpPr/>
          <p:nvPr/>
        </p:nvSpPr>
        <p:spPr bwMode="auto">
          <a:xfrm>
            <a:off x="1208961" y="1720267"/>
            <a:ext cx="626272" cy="79469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18" y="1807243"/>
            <a:ext cx="4523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3622" y="3581539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2170" y="4568899"/>
            <a:ext cx="1787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Score</a:t>
            </a:r>
            <a:r>
              <a:rPr lang="en-US" sz="3200" baseline="-25000" dirty="0" err="1" smtClean="0"/>
              <a:t>m</a:t>
            </a:r>
            <a:r>
              <a:rPr lang="en-US" sz="3200" dirty="0" smtClean="0"/>
              <a:t>(e)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5677" y="1766433"/>
            <a:ext cx="463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: a document to be processed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: All candidate entities</a:t>
            </a:r>
          </a:p>
          <a:p>
            <a:r>
              <a:rPr lang="en-US" sz="2400" dirty="0" err="1" smtClean="0"/>
              <a:t>Score</a:t>
            </a:r>
            <a:r>
              <a:rPr lang="en-US" sz="2400" baseline="-25000" dirty="0" err="1" smtClean="0"/>
              <a:t>m</a:t>
            </a:r>
            <a:r>
              <a:rPr lang="en-US" sz="2400" dirty="0"/>
              <a:t>(e</a:t>
            </a:r>
            <a:r>
              <a:rPr lang="en-US" sz="2400" dirty="0" smtClean="0"/>
              <a:t>) : Score of entity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20527" y="5312934"/>
            <a:ext cx="37162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Learn the threshold </a:t>
            </a:r>
            <a:r>
              <a:rPr lang="el-GR" sz="2000" dirty="0">
                <a:solidFill>
                  <a:schemeClr val="tx1"/>
                </a:solidFill>
              </a:rPr>
              <a:t>τ </a:t>
            </a:r>
            <a:r>
              <a:rPr lang="el-GR" sz="2000" dirty="0" smtClean="0">
                <a:solidFill>
                  <a:schemeClr val="tx1"/>
                </a:solidFill>
              </a:rPr>
              <a:t>to</a:t>
            </a:r>
            <a:r>
              <a:rPr lang="en-US" sz="2000" dirty="0">
                <a:solidFill>
                  <a:schemeClr val="tx1"/>
                </a:solidFill>
              </a:rPr>
              <a:t> validate the predicted entity </a:t>
            </a:r>
          </a:p>
        </p:txBody>
      </p:sp>
    </p:spTree>
    <p:extLst>
      <p:ext uri="{BB962C8B-B14F-4D97-AF65-F5344CB8AC3E}">
        <p14:creationId xmlns:p14="http://schemas.microsoft.com/office/powerpoint/2010/main" val="101399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Approach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Experiment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039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 </a:t>
            </a:r>
            <a:r>
              <a:rPr lang="en-US" dirty="0"/>
              <a:t>: CZ, TAC-KBP2009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Using </a:t>
            </a:r>
            <a:r>
              <a:rPr lang="en-US" dirty="0"/>
              <a:t>10-fold cross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7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838200"/>
          </a:xfrm>
        </p:spPr>
        <p:txBody>
          <a:bodyPr/>
          <a:lstStyle/>
          <a:p>
            <a:r>
              <a:rPr lang="en-US" dirty="0" smtClean="0"/>
              <a:t>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37</a:t>
            </a:fld>
            <a:endParaRPr lang="en-US" altLang="zh-TW"/>
          </a:p>
        </p:txBody>
      </p:sp>
      <p:pic>
        <p:nvPicPr>
          <p:cNvPr id="5" name="Picture 4" descr="螢幕快照 2013-03-24 上午2.2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1" y="1157300"/>
            <a:ext cx="7315200" cy="1894039"/>
          </a:xfrm>
          <a:prstGeom prst="rect">
            <a:avLst/>
          </a:prstGeom>
        </p:spPr>
      </p:pic>
      <p:pic>
        <p:nvPicPr>
          <p:cNvPr id="6" name="Picture 5" descr="螢幕快照 2013-03-24 上午2.2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1" y="3402376"/>
            <a:ext cx="7239665" cy="27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3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838200"/>
          </a:xfrm>
        </p:spPr>
        <p:txBody>
          <a:bodyPr/>
          <a:lstStyle/>
          <a:p>
            <a:r>
              <a:rPr lang="en-US" dirty="0"/>
              <a:t>TAC-KBP2009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38</a:t>
            </a:fld>
            <a:endParaRPr lang="en-US" altLang="zh-TW"/>
          </a:p>
        </p:txBody>
      </p:sp>
      <p:pic>
        <p:nvPicPr>
          <p:cNvPr id="5" name="Picture 4" descr="螢幕快照 2013-03-24 上午2.2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6" y="1275501"/>
            <a:ext cx="6943914" cy="2390408"/>
          </a:xfrm>
          <a:prstGeom prst="rect">
            <a:avLst/>
          </a:prstGeom>
        </p:spPr>
      </p:pic>
      <p:pic>
        <p:nvPicPr>
          <p:cNvPr id="6" name="Picture 5" descr="螢幕快照 2013-03-24 上午2.2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6" y="3818896"/>
            <a:ext cx="7041885" cy="22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7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Approach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193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ichael-Jordan.larg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4436"/>
          <a:stretch>
            <a:fillRect/>
          </a:stretch>
        </p:blipFill>
        <p:spPr>
          <a:xfrm>
            <a:off x="4553705" y="4337641"/>
            <a:ext cx="1947307" cy="21368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48704" y="6248400"/>
            <a:ext cx="1905000" cy="457200"/>
          </a:xfrm>
        </p:spPr>
        <p:txBody>
          <a:bodyPr/>
          <a:lstStyle/>
          <a:p>
            <a:fld id="{DCAFD45A-B188-7C41-BA23-6D2536796993}" type="slidenum">
              <a:rPr lang="zh-TW" altLang="en-US" smtClean="0"/>
              <a:pPr/>
              <a:t>4</a:t>
            </a:fld>
            <a:endParaRPr lang="en-US" altLang="zh-TW"/>
          </a:p>
        </p:txBody>
      </p:sp>
      <p:pic>
        <p:nvPicPr>
          <p:cNvPr id="13" name="Content Placeholder 12" descr="book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4170" r="5370" b="34087"/>
          <a:stretch/>
        </p:blipFill>
        <p:spPr>
          <a:xfrm>
            <a:off x="6501012" y="4337641"/>
            <a:ext cx="2183336" cy="2136894"/>
          </a:xfrm>
        </p:spPr>
      </p:pic>
      <p:pic>
        <p:nvPicPr>
          <p:cNvPr id="14" name="Picture 13" descr="MichaelJorda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4629953" y="1565554"/>
            <a:ext cx="4192024" cy="2536051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20" name="Picture 19" descr="MICHAEL-JORDAN-2-foot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85" y="4101605"/>
            <a:ext cx="1793175" cy="251379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714523" y="139160"/>
            <a:ext cx="7782740" cy="11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Berlin Sans FB" pitchFamily="34" charset="0"/>
              </a:defRPr>
            </a:lvl9pPr>
          </a:lstStyle>
          <a:p>
            <a:r>
              <a:rPr lang="en-US" dirty="0" smtClean="0"/>
              <a:t> Different Entities with  the Same Name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316316" y="2152721"/>
            <a:ext cx="2702259" cy="122192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Michael Jordan</a:t>
            </a:r>
          </a:p>
        </p:txBody>
      </p:sp>
    </p:spTree>
    <p:extLst>
      <p:ext uri="{BB962C8B-B14F-4D97-AF65-F5344CB8AC3E}">
        <p14:creationId xmlns:p14="http://schemas.microsoft.com/office/powerpoint/2010/main" val="353983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1" y="1697074"/>
            <a:ext cx="8904789" cy="4419600"/>
          </a:xfrm>
        </p:spPr>
        <p:txBody>
          <a:bodyPr/>
          <a:lstStyle/>
          <a:p>
            <a:r>
              <a:rPr lang="en-US" sz="2400" dirty="0"/>
              <a:t>Entity linking is a very important task for many </a:t>
            </a:r>
            <a:r>
              <a:rPr lang="en-US" sz="2400" dirty="0" smtClean="0"/>
              <a:t>applications </a:t>
            </a:r>
            <a:r>
              <a:rPr lang="en-US" sz="2400" dirty="0"/>
              <a:t>such as Web people search, question answering and knowledge base population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paper, </a:t>
            </a:r>
            <a:r>
              <a:rPr lang="en-US" sz="2400" dirty="0" smtClean="0"/>
              <a:t>propose LINDEN</a:t>
            </a:r>
            <a:r>
              <a:rPr lang="en-US" sz="2400" dirty="0"/>
              <a:t>, a novel framework to link named entities in text with </a:t>
            </a:r>
            <a:r>
              <a:rPr lang="en-US" sz="2400" dirty="0" smtClean="0"/>
              <a:t>YAGO</a:t>
            </a:r>
            <a:r>
              <a:rPr lang="en-US" sz="2400" dirty="0"/>
              <a:t> </a:t>
            </a:r>
            <a:r>
              <a:rPr lang="en-US" sz="2400" dirty="0" smtClean="0"/>
              <a:t>knowledge 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04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dirty="0" err="1" smtClean="0"/>
              <a:t>Yago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5</a:t>
            </a:fld>
            <a:endParaRPr lang="en-US" altLang="zh-TW"/>
          </a:p>
        </p:txBody>
      </p:sp>
      <p:pic>
        <p:nvPicPr>
          <p:cNvPr id="5" name="Picture 4" descr="螢幕快照 2013-03-23 下午3.5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9" y="3247868"/>
            <a:ext cx="7568419" cy="19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649"/>
            <a:ext cx="7772400" cy="8382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6</a:t>
            </a:fld>
            <a:endParaRPr lang="en-US" altLang="zh-TW"/>
          </a:p>
        </p:txBody>
      </p:sp>
      <p:sp>
        <p:nvSpPr>
          <p:cNvPr id="9" name="TextBox 8"/>
          <p:cNvSpPr txBox="1"/>
          <p:nvPr/>
        </p:nvSpPr>
        <p:spPr>
          <a:xfrm>
            <a:off x="1020578" y="1111849"/>
            <a:ext cx="7793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Michael Jordan won his first NBA </a:t>
            </a:r>
            <a:r>
              <a:rPr lang="en-US" sz="2800" dirty="0"/>
              <a:t>c</a:t>
            </a:r>
            <a:r>
              <a:rPr lang="en-US" sz="2800" dirty="0" smtClean="0"/>
              <a:t>hampionship in 1991.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20578" y="2518017"/>
            <a:ext cx="2470282" cy="106109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</a:rPr>
              <a:t>Michael Jordan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(Person)</a:t>
            </a:r>
          </a:p>
        </p:txBody>
      </p:sp>
      <p:pic>
        <p:nvPicPr>
          <p:cNvPr id="13" name="Picture 12" descr="MichaelJord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5097168" y="2518017"/>
            <a:ext cx="3079155" cy="1862798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14" name="Content Placeholder 5" descr="Michael-Jordan.large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4436"/>
          <a:stretch>
            <a:fillRect/>
          </a:stretch>
        </p:blipFill>
        <p:spPr>
          <a:xfrm>
            <a:off x="4939745" y="4811027"/>
            <a:ext cx="1309848" cy="1437373"/>
          </a:xfrm>
          <a:prstGeom prst="rect">
            <a:avLst/>
          </a:prstGeom>
        </p:spPr>
      </p:pic>
      <p:pic>
        <p:nvPicPr>
          <p:cNvPr id="15" name="Content Placeholder 12" descr="book.JPG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4170" r="5370" b="34087"/>
          <a:stretch/>
        </p:blipFill>
        <p:spPr>
          <a:xfrm>
            <a:off x="6249593" y="4811027"/>
            <a:ext cx="1468612" cy="1437373"/>
          </a:xfrm>
        </p:spPr>
      </p:pic>
      <p:pic>
        <p:nvPicPr>
          <p:cNvPr id="16" name="Picture 15" descr="MICHAEL-JORDAN-2-foot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76" y="4689261"/>
            <a:ext cx="1206172" cy="16908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85838" y="2064526"/>
            <a:ext cx="255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 : entity mention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610052" y="1994704"/>
            <a:ext cx="431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 : an entity in Knowledge Base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461891" y="3248008"/>
            <a:ext cx="1477854" cy="168258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endCxn id="16" idx="0"/>
          </p:cNvCxnSpPr>
          <p:nvPr/>
        </p:nvCxnSpPr>
        <p:spPr bwMode="auto">
          <a:xfrm>
            <a:off x="2751933" y="3621373"/>
            <a:ext cx="315629" cy="1067888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10" idx="3"/>
            <a:endCxn id="13" idx="1"/>
          </p:cNvCxnSpPr>
          <p:nvPr/>
        </p:nvCxnSpPr>
        <p:spPr bwMode="auto">
          <a:xfrm>
            <a:off x="3490860" y="3048566"/>
            <a:ext cx="1606308" cy="40085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21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: that the named entity recognition process has been </a:t>
            </a:r>
            <a:r>
              <a:rPr lang="en-US" dirty="0" smtClean="0"/>
              <a:t>completed</a:t>
            </a:r>
          </a:p>
          <a:p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/>
              <a:t>: linking the detected named entity mention with the knowledge </a:t>
            </a:r>
            <a:r>
              <a:rPr lang="en-US" dirty="0" smtClean="0"/>
              <a:t>base</a:t>
            </a:r>
          </a:p>
          <a:p>
            <a:endParaRPr lang="en-US" dirty="0" smtClean="0"/>
          </a:p>
          <a:p>
            <a:r>
              <a:rPr lang="en-US" dirty="0" smtClean="0"/>
              <a:t>Tool : </a:t>
            </a:r>
            <a:r>
              <a:rPr lang="en-US" dirty="0" err="1" smtClean="0"/>
              <a:t>Yago</a:t>
            </a:r>
            <a:r>
              <a:rPr lang="en-US" dirty="0" smtClean="0"/>
              <a:t>, Wikipedia-Miner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419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Approach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LINDEN Framework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89931"/>
              </p:ext>
            </p:extLst>
          </p:nvPr>
        </p:nvGraphicFramePr>
        <p:xfrm>
          <a:off x="760173" y="2452703"/>
          <a:ext cx="6337572" cy="379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3DFA-57B9-7B4C-ABDD-7EA57D0593B7}" type="slidenum">
              <a:rPr lang="zh-TW" altLang="en-US" smtClean="0"/>
              <a:pPr/>
              <a:t>9</a:t>
            </a:fld>
            <a:endParaRPr lang="en-US" altLang="zh-TW"/>
          </a:p>
        </p:txBody>
      </p:sp>
      <p:sp>
        <p:nvSpPr>
          <p:cNvPr id="6" name="Down Arrow 5"/>
          <p:cNvSpPr/>
          <p:nvPr/>
        </p:nvSpPr>
        <p:spPr bwMode="auto">
          <a:xfrm>
            <a:off x="1283335" y="1967264"/>
            <a:ext cx="626272" cy="79469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392" y="2054240"/>
            <a:ext cx="4523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7996" y="3828536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-25000" dirty="0" smtClean="0"/>
              <a:t>0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6544" y="4815896"/>
            <a:ext cx="1787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Score</a:t>
            </a:r>
            <a:r>
              <a:rPr lang="en-US" sz="3200" baseline="-25000" dirty="0" err="1" smtClean="0"/>
              <a:t>m</a:t>
            </a:r>
            <a:r>
              <a:rPr lang="en-US" sz="3200" dirty="0" smtClean="0"/>
              <a:t>(e)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5677" y="1766433"/>
            <a:ext cx="463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: a document to be processed</a:t>
            </a:r>
          </a:p>
          <a:p>
            <a:r>
              <a:rPr lang="en-US" sz="2400" dirty="0" smtClean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: All candidate entities</a:t>
            </a:r>
          </a:p>
          <a:p>
            <a:r>
              <a:rPr lang="en-US" sz="2400" dirty="0" err="1" smtClean="0"/>
              <a:t>Score</a:t>
            </a:r>
            <a:r>
              <a:rPr lang="en-US" sz="2400" baseline="-25000" dirty="0" err="1" smtClean="0"/>
              <a:t>m</a:t>
            </a:r>
            <a:r>
              <a:rPr lang="en-US" sz="2400" dirty="0"/>
              <a:t>(e</a:t>
            </a:r>
            <a:r>
              <a:rPr lang="en-US" sz="2400" dirty="0" smtClean="0"/>
              <a:t>) : Score of entity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4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G">
  <a:themeElements>
    <a:clrScheme name="">
      <a:dk1>
        <a:srgbClr val="808080"/>
      </a:dk1>
      <a:lt1>
        <a:srgbClr val="FFFFFF"/>
      </a:lt1>
      <a:dk2>
        <a:srgbClr val="021800"/>
      </a:dk2>
      <a:lt2>
        <a:srgbClr val="F8F8F8"/>
      </a:lt2>
      <a:accent1>
        <a:srgbClr val="00CC99"/>
      </a:accent1>
      <a:accent2>
        <a:srgbClr val="3333CC"/>
      </a:accent2>
      <a:accent3>
        <a:srgbClr val="AAAB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66"/>
      </a:hlink>
      <a:folHlink>
        <a:srgbClr val="B2B2B2"/>
      </a:folHlink>
    </a:clrScheme>
    <a:fontScheme name="Default Design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CG.thmx</Template>
  <TotalTime>993</TotalTime>
  <Words>762</Words>
  <Application>Microsoft Macintosh PowerPoint</Application>
  <PresentationFormat>On-screen Show (4:3)</PresentationFormat>
  <Paragraphs>224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CG</vt:lpstr>
      <vt:lpstr>Equation</vt:lpstr>
      <vt:lpstr>LINDEN : Linking Named Entities with Knowledge Base via Semantic Knowledge </vt:lpstr>
      <vt:lpstr>Outline</vt:lpstr>
      <vt:lpstr>A Real World Entity with  Different Name</vt:lpstr>
      <vt:lpstr>PowerPoint Presentation</vt:lpstr>
      <vt:lpstr>Knowledge Bases</vt:lpstr>
      <vt:lpstr>Question</vt:lpstr>
      <vt:lpstr>LINDAN framework</vt:lpstr>
      <vt:lpstr>Outline</vt:lpstr>
      <vt:lpstr>LINDEN Framework</vt:lpstr>
      <vt:lpstr>Candidate Entity Generation</vt:lpstr>
      <vt:lpstr>Entity pages</vt:lpstr>
      <vt:lpstr>Redirect pages</vt:lpstr>
      <vt:lpstr>Disambiguation pages</vt:lpstr>
      <vt:lpstr>Hyperlinks</vt:lpstr>
      <vt:lpstr>Look up the dictionary </vt:lpstr>
      <vt:lpstr>Link Probability</vt:lpstr>
      <vt:lpstr>LINDEN Framework</vt:lpstr>
      <vt:lpstr>Name Entity Disambiguation</vt:lpstr>
      <vt:lpstr>Candidates Ranking</vt:lpstr>
      <vt:lpstr>Name Entity Disambiguation</vt:lpstr>
      <vt:lpstr>Semantic Network Construction</vt:lpstr>
      <vt:lpstr>Example of Semantic Network Construction</vt:lpstr>
      <vt:lpstr>Steps</vt:lpstr>
      <vt:lpstr>Name Entity Disambiguation</vt:lpstr>
      <vt:lpstr>Semantic Associativity</vt:lpstr>
      <vt:lpstr>Examples of SmtAss</vt:lpstr>
      <vt:lpstr>Name Entity Disambiguation</vt:lpstr>
      <vt:lpstr>Semantic Similarity (1)</vt:lpstr>
      <vt:lpstr>Semantic Similarity (2)</vt:lpstr>
      <vt:lpstr>Examples</vt:lpstr>
      <vt:lpstr>Semantic Similarity (3)</vt:lpstr>
      <vt:lpstr>Name Entity Disambiguation</vt:lpstr>
      <vt:lpstr>Global Coherence</vt:lpstr>
      <vt:lpstr>LINDEN Framework</vt:lpstr>
      <vt:lpstr>Outline</vt:lpstr>
      <vt:lpstr>Experiment</vt:lpstr>
      <vt:lpstr>CZ</vt:lpstr>
      <vt:lpstr>TAC-KBP2009 </vt:lpstr>
      <vt:lpstr>Outline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LINDEN : Linking Named Entities with Knowledge Base via </dc:title>
  <dc:creator>張崴</dc:creator>
  <cp:lastModifiedBy>張崴</cp:lastModifiedBy>
  <cp:revision>65</cp:revision>
  <cp:lastPrinted>2013-03-24T15:10:11Z</cp:lastPrinted>
  <dcterms:created xsi:type="dcterms:W3CDTF">2013-03-22T04:57:25Z</dcterms:created>
  <dcterms:modified xsi:type="dcterms:W3CDTF">2013-03-26T01:40:17Z</dcterms:modified>
</cp:coreProperties>
</file>